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Lst>
  <p:notesMasterIdLst>
    <p:notesMasterId r:id="rId22"/>
  </p:notesMasterIdLst>
  <p:handoutMasterIdLst>
    <p:handoutMasterId r:id="rId23"/>
  </p:handoutMasterIdLst>
  <p:sldIdLst>
    <p:sldId id="256" r:id="rId2"/>
    <p:sldId id="857" r:id="rId3"/>
    <p:sldId id="794" r:id="rId4"/>
    <p:sldId id="839" r:id="rId5"/>
    <p:sldId id="831" r:id="rId6"/>
    <p:sldId id="840" r:id="rId7"/>
    <p:sldId id="841" r:id="rId8"/>
    <p:sldId id="843" r:id="rId9"/>
    <p:sldId id="844" r:id="rId10"/>
    <p:sldId id="846" r:id="rId11"/>
    <p:sldId id="847" r:id="rId12"/>
    <p:sldId id="850" r:id="rId13"/>
    <p:sldId id="845" r:id="rId14"/>
    <p:sldId id="851" r:id="rId15"/>
    <p:sldId id="848" r:id="rId16"/>
    <p:sldId id="852" r:id="rId17"/>
    <p:sldId id="853" r:id="rId18"/>
    <p:sldId id="854" r:id="rId19"/>
    <p:sldId id="855" r:id="rId20"/>
    <p:sldId id="856" r:id="rId21"/>
  </p:sldIdLst>
  <p:sldSz cx="9144000" cy="5143500" type="screen16x9"/>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rine Rosenberg" initials="KR" lastIdx="1" clrIdx="0">
    <p:extLst>
      <p:ext uri="{19B8F6BF-5375-455C-9EA6-DF929625EA0E}">
        <p15:presenceInfo xmlns:p15="http://schemas.microsoft.com/office/powerpoint/2012/main" userId="49cadc1c2066e689" providerId="Windows Live"/>
      </p:ext>
    </p:extLst>
  </p:cmAuthor>
  <p:cmAuthor id="2" name="Forfatter" initials="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475D"/>
    <a:srgbClr val="0B2D3B"/>
    <a:srgbClr val="CCD9E2"/>
    <a:srgbClr val="459F48"/>
    <a:srgbClr val="0B83A8"/>
    <a:srgbClr val="E7EDF2"/>
    <a:srgbClr val="DD2E05"/>
    <a:srgbClr val="F99403"/>
    <a:srgbClr val="EEF0F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93" autoAdjust="0"/>
    <p:restoredTop sz="94660"/>
  </p:normalViewPr>
  <p:slideViewPr>
    <p:cSldViewPr snapToObjects="1">
      <p:cViewPr varScale="1">
        <p:scale>
          <a:sx n="118" d="100"/>
          <a:sy n="118" d="100"/>
        </p:scale>
        <p:origin x="200" y="560"/>
      </p:cViewPr>
      <p:guideLst/>
    </p:cSldViewPr>
  </p:slideViewPr>
  <p:notesTextViewPr>
    <p:cViewPr>
      <p:scale>
        <a:sx n="1" d="1"/>
        <a:sy n="1" d="1"/>
      </p:scale>
      <p:origin x="0" y="0"/>
    </p:cViewPr>
  </p:notesTextViewPr>
  <p:notesViewPr>
    <p:cSldViewPr snapToObjects="1" showGuides="1">
      <p:cViewPr varScale="1">
        <p:scale>
          <a:sx n="87" d="100"/>
          <a:sy n="87" d="100"/>
        </p:scale>
        <p:origin x="291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9D8ADB-B886-4BA7-B65F-8B19D26698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a:extLst>
              <a:ext uri="{FF2B5EF4-FFF2-40B4-BE49-F238E27FC236}">
                <a16:creationId xmlns:a16="http://schemas.microsoft.com/office/drawing/2014/main" id="{B8A7BD53-2862-4DA2-8332-692394B722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9A37C7-4CE8-49CA-A7E4-799E8CD05282}" type="datetimeFigureOut">
              <a:rPr lang="da-DK" smtClean="0"/>
              <a:t>25.03.2021</a:t>
            </a:fld>
            <a:endParaRPr lang="da-DK" dirty="0"/>
          </a:p>
        </p:txBody>
      </p:sp>
      <p:sp>
        <p:nvSpPr>
          <p:cNvPr id="4" name="Footer Placeholder 3">
            <a:extLst>
              <a:ext uri="{FF2B5EF4-FFF2-40B4-BE49-F238E27FC236}">
                <a16:creationId xmlns:a16="http://schemas.microsoft.com/office/drawing/2014/main" id="{F336ABDB-90F2-4147-88F5-DDEC386F43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Slide Number Placeholder 4">
            <a:extLst>
              <a:ext uri="{FF2B5EF4-FFF2-40B4-BE49-F238E27FC236}">
                <a16:creationId xmlns:a16="http://schemas.microsoft.com/office/drawing/2014/main" id="{8DCC4215-B52F-4924-99FD-94A1B58A49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B0D185-ED8A-4DBB-ACD1-1B0EBB61F99B}" type="slidenum">
              <a:rPr lang="da-DK" smtClean="0"/>
              <a:t>‹nr.›</a:t>
            </a:fld>
            <a:endParaRPr lang="da-DK" dirty="0"/>
          </a:p>
        </p:txBody>
      </p:sp>
    </p:spTree>
    <p:extLst>
      <p:ext uri="{BB962C8B-B14F-4D97-AF65-F5344CB8AC3E}">
        <p14:creationId xmlns:p14="http://schemas.microsoft.com/office/powerpoint/2010/main" val="4004659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10841-E2D6-4371-AAA1-E83E7191E461}" type="datetimeFigureOut">
              <a:rPr lang="da-DK" smtClean="0"/>
              <a:t>25.03.2021</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9F0C4D-7250-4704-9699-E5027CE141C4}" type="slidenum">
              <a:rPr lang="da-DK" smtClean="0"/>
              <a:t>‹nr.›</a:t>
            </a:fld>
            <a:endParaRPr lang="da-DK" dirty="0"/>
          </a:p>
        </p:txBody>
      </p:sp>
    </p:spTree>
    <p:extLst>
      <p:ext uri="{BB962C8B-B14F-4D97-AF65-F5344CB8AC3E}">
        <p14:creationId xmlns:p14="http://schemas.microsoft.com/office/powerpoint/2010/main" val="172116401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779F0C4D-7250-4704-9699-E5027CE141C4}" type="slidenum">
              <a:rPr lang="da-DK" smtClean="0"/>
              <a:t>1</a:t>
            </a:fld>
            <a:endParaRPr lang="da-DK" dirty="0"/>
          </a:p>
        </p:txBody>
      </p:sp>
    </p:spTree>
    <p:extLst>
      <p:ext uri="{BB962C8B-B14F-4D97-AF65-F5344CB8AC3E}">
        <p14:creationId xmlns:p14="http://schemas.microsoft.com/office/powerpoint/2010/main" val="3190804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51392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5290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84382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3279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5659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11231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97693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868386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16607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44832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15649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426865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A8427DB-E77A-4DBC-9BE6-2768EE2E07F9}"/>
              </a:ext>
            </a:extLst>
          </p:cNvPr>
          <p:cNvSpPr>
            <a:spLocks noGrp="1"/>
          </p:cNvSpPr>
          <p:nvPr>
            <p:ph type="pic" sz="quarter" idx="13" hasCustomPrompt="1"/>
          </p:nvPr>
        </p:nvSpPr>
        <p:spPr>
          <a:xfrm>
            <a:off x="0" y="0"/>
            <a:ext cx="7884000" cy="5148000"/>
          </a:xfrm>
          <a:prstGeom prst="rect">
            <a:avLst/>
          </a:prstGeom>
          <a:solidFill>
            <a:schemeClr val="bg2"/>
          </a:solidFill>
        </p:spPr>
        <p:txBody>
          <a:bodyPr/>
          <a:lstStyle>
            <a:lvl1pPr marL="0" marR="0" indent="0" algn="ctr" defTabSz="685800" rtl="0" eaLnBrk="1" fontAlgn="auto" latinLnBrk="0" hangingPunct="1">
              <a:lnSpc>
                <a:spcPts val="1200"/>
              </a:lnSpc>
              <a:spcBef>
                <a:spcPts val="0"/>
              </a:spcBef>
              <a:spcAft>
                <a:spcPts val="0"/>
              </a:spcAft>
              <a:buClrTx/>
              <a:buSzTx/>
              <a:buFont typeface="+mj-lt"/>
              <a:buNone/>
              <a:tabLst/>
              <a:defRPr/>
            </a:lvl1pPr>
          </a:lstStyle>
          <a:p>
            <a:r>
              <a:rPr lang="da-DK"/>
              <a:t>Træk og slip et billede hertil, for at indsætte et billede. (Lægger billedet, sig foran teksten; højreklik på billedet, og vælg ”Send bagerst”)</a:t>
            </a:r>
            <a:endParaRPr lang="da-DK" dirty="0"/>
          </a:p>
        </p:txBody>
      </p:sp>
      <p:pic>
        <p:nvPicPr>
          <p:cNvPr id="13" name="Picture 12" descr="A close up of a logo&#10;&#10;Description automatically generated">
            <a:extLst>
              <a:ext uri="{FF2B5EF4-FFF2-40B4-BE49-F238E27FC236}">
                <a16:creationId xmlns:a16="http://schemas.microsoft.com/office/drawing/2014/main" id="{4645E35E-1918-4591-87B5-251EDD4FDAFB}"/>
              </a:ext>
            </a:extLst>
          </p:cNvPr>
          <p:cNvPicPr>
            <a:picLocks noChangeAspect="1"/>
          </p:cNvPicPr>
          <p:nvPr/>
        </p:nvPicPr>
        <p:blipFill>
          <a:blip r:embed="rId2"/>
          <a:stretch>
            <a:fillRect/>
          </a:stretch>
        </p:blipFill>
        <p:spPr>
          <a:xfrm>
            <a:off x="8064388" y="339502"/>
            <a:ext cx="883920" cy="2883408"/>
          </a:xfrm>
          <a:prstGeom prst="rect">
            <a:avLst/>
          </a:prstGeom>
        </p:spPr>
      </p:pic>
      <p:sp>
        <p:nvSpPr>
          <p:cNvPr id="14" name="Text Placeholder 13">
            <a:extLst>
              <a:ext uri="{FF2B5EF4-FFF2-40B4-BE49-F238E27FC236}">
                <a16:creationId xmlns:a16="http://schemas.microsoft.com/office/drawing/2014/main" id="{74899600-6FD9-4C5C-A96E-F386DD79EF73}"/>
              </a:ext>
            </a:extLst>
          </p:cNvPr>
          <p:cNvSpPr>
            <a:spLocks noGrp="1"/>
          </p:cNvSpPr>
          <p:nvPr>
            <p:ph type="body" sz="quarter" idx="14"/>
          </p:nvPr>
        </p:nvSpPr>
        <p:spPr>
          <a:xfrm>
            <a:off x="7505952" y="3254041"/>
            <a:ext cx="929224" cy="1313197"/>
          </a:xfrm>
          <a:blipFill>
            <a:blip r:embed="rId3"/>
            <a:stretch>
              <a:fillRect/>
            </a:stretch>
          </a:blipFill>
        </p:spPr>
        <p:txBody>
          <a:bodyPr tIns="2664000">
            <a:noAutofit/>
          </a:bodyPr>
          <a:lstStyle>
            <a:lvl1pPr marL="0" indent="0">
              <a:buNone/>
              <a:defRPr sz="100">
                <a:solidFill>
                  <a:schemeClr val="bg1"/>
                </a:solidFill>
              </a:defRPr>
            </a:lvl1pPr>
          </a:lstStyle>
          <a:p>
            <a:pPr lvl="0"/>
            <a:r>
              <a:rPr lang="da-DK" noProof="0"/>
              <a:t>Klik for at redigere teksttypografierne i masteren</a:t>
            </a:r>
          </a:p>
        </p:txBody>
      </p:sp>
      <p:sp>
        <p:nvSpPr>
          <p:cNvPr id="9" name="Title 8">
            <a:extLst>
              <a:ext uri="{FF2B5EF4-FFF2-40B4-BE49-F238E27FC236}">
                <a16:creationId xmlns:a16="http://schemas.microsoft.com/office/drawing/2014/main" id="{268FE87D-A2DC-41D2-8874-93DF5DD24443}"/>
              </a:ext>
            </a:extLst>
          </p:cNvPr>
          <p:cNvSpPr>
            <a:spLocks noGrp="1"/>
          </p:cNvSpPr>
          <p:nvPr>
            <p:ph type="title"/>
          </p:nvPr>
        </p:nvSpPr>
        <p:spPr>
          <a:xfrm>
            <a:off x="540000" y="843558"/>
            <a:ext cx="5976216" cy="1512168"/>
          </a:xfrm>
        </p:spPr>
        <p:txBody>
          <a:bodyPr/>
          <a:lstStyle>
            <a:lvl1pPr>
              <a:defRPr sz="4000">
                <a:solidFill>
                  <a:schemeClr val="bg1"/>
                </a:solidFill>
              </a:defRPr>
            </a:lvl1pPr>
          </a:lstStyle>
          <a:p>
            <a:r>
              <a:rPr lang="da-DK" noProof="0"/>
              <a:t>Klik for at redigere titeltypografien i masteren</a:t>
            </a:r>
            <a:endParaRPr lang="da-DK" noProof="0" dirty="0"/>
          </a:p>
        </p:txBody>
      </p:sp>
      <p:sp>
        <p:nvSpPr>
          <p:cNvPr id="7" name="Subtitle 2">
            <a:extLst>
              <a:ext uri="{FF2B5EF4-FFF2-40B4-BE49-F238E27FC236}">
                <a16:creationId xmlns:a16="http://schemas.microsoft.com/office/drawing/2014/main" id="{0D185B31-38E6-4ABB-848A-375226A7C227}"/>
              </a:ext>
            </a:extLst>
          </p:cNvPr>
          <p:cNvSpPr>
            <a:spLocks noGrp="1"/>
          </p:cNvSpPr>
          <p:nvPr>
            <p:ph type="subTitle" idx="1" hasCustomPrompt="1"/>
          </p:nvPr>
        </p:nvSpPr>
        <p:spPr>
          <a:xfrm>
            <a:off x="540000" y="540000"/>
            <a:ext cx="2268252" cy="184666"/>
          </a:xfrm>
        </p:spPr>
        <p:txBody>
          <a:bodyPr>
            <a:sp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Dato</a:t>
            </a:r>
            <a:endParaRPr lang="da-DK" dirty="0"/>
          </a:p>
        </p:txBody>
      </p:sp>
      <p:pic>
        <p:nvPicPr>
          <p:cNvPr id="8" name="Picture 7" descr="A close up of a logo&#10;&#10;Description automatically generated">
            <a:extLst>
              <a:ext uri="{FF2B5EF4-FFF2-40B4-BE49-F238E27FC236}">
                <a16:creationId xmlns:a16="http://schemas.microsoft.com/office/drawing/2014/main" id="{B8D8638D-7202-4659-BBAF-0404C7FA15F3}"/>
              </a:ext>
            </a:extLst>
          </p:cNvPr>
          <p:cNvPicPr>
            <a:picLocks noChangeAspect="1"/>
          </p:cNvPicPr>
          <p:nvPr/>
        </p:nvPicPr>
        <p:blipFill>
          <a:blip r:embed="rId2"/>
          <a:stretch>
            <a:fillRect/>
          </a:stretch>
        </p:blipFill>
        <p:spPr>
          <a:xfrm>
            <a:off x="8064388" y="339502"/>
            <a:ext cx="883920" cy="2883408"/>
          </a:xfrm>
          <a:prstGeom prst="rect">
            <a:avLst/>
          </a:prstGeom>
        </p:spPr>
      </p:pic>
      <p:pic>
        <p:nvPicPr>
          <p:cNvPr id="11" name="Picture 10" descr="A close up of a logo&#10;&#10;Description automatically generated">
            <a:extLst>
              <a:ext uri="{FF2B5EF4-FFF2-40B4-BE49-F238E27FC236}">
                <a16:creationId xmlns:a16="http://schemas.microsoft.com/office/drawing/2014/main" id="{C60069A7-ADA9-4DF3-B8F6-5F8A0E36E6BA}"/>
              </a:ext>
            </a:extLst>
          </p:cNvPr>
          <p:cNvPicPr>
            <a:picLocks noChangeAspect="1"/>
          </p:cNvPicPr>
          <p:nvPr userDrawn="1"/>
        </p:nvPicPr>
        <p:blipFill>
          <a:blip r:embed="rId2"/>
          <a:stretch>
            <a:fillRect/>
          </a:stretch>
        </p:blipFill>
        <p:spPr>
          <a:xfrm>
            <a:off x="8064388" y="339502"/>
            <a:ext cx="883920" cy="2883408"/>
          </a:xfrm>
          <a:prstGeom prst="rect">
            <a:avLst/>
          </a:prstGeom>
        </p:spPr>
      </p:pic>
    </p:spTree>
    <p:extLst>
      <p:ext uri="{BB962C8B-B14F-4D97-AF65-F5344CB8AC3E}">
        <p14:creationId xmlns:p14="http://schemas.microsoft.com/office/powerpoint/2010/main" val="331870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13DFF03-528E-4376-8B83-59343DC23B68}" type="slidenum">
              <a:rPr lang="da-DK" smtClean="0"/>
              <a:t>‹nr.›</a:t>
            </a:fld>
            <a:endParaRPr lang="da-DK" dirty="0"/>
          </a:p>
        </p:txBody>
      </p:sp>
      <p:sp>
        <p:nvSpPr>
          <p:cNvPr id="5" name="Title 4">
            <a:extLst>
              <a:ext uri="{FF2B5EF4-FFF2-40B4-BE49-F238E27FC236}">
                <a16:creationId xmlns:a16="http://schemas.microsoft.com/office/drawing/2014/main" id="{DA765990-DFDA-492E-BCC8-C9237FB06E85}"/>
              </a:ext>
            </a:extLst>
          </p:cNvPr>
          <p:cNvSpPr>
            <a:spLocks noGrp="1"/>
          </p:cNvSpPr>
          <p:nvPr>
            <p:ph type="title"/>
          </p:nvPr>
        </p:nvSpPr>
        <p:spPr/>
        <p:txBody>
          <a:bodyPr/>
          <a:lstStyle/>
          <a:p>
            <a:r>
              <a:rPr lang="da-DK"/>
              <a:t>Klik for at redigere titeltypografien i masteren</a:t>
            </a:r>
            <a:endParaRPr lang="da-DK" dirty="0"/>
          </a:p>
        </p:txBody>
      </p:sp>
      <p:sp>
        <p:nvSpPr>
          <p:cNvPr id="7" name="Text Placeholder 10">
            <a:extLst>
              <a:ext uri="{FF2B5EF4-FFF2-40B4-BE49-F238E27FC236}">
                <a16:creationId xmlns:a16="http://schemas.microsoft.com/office/drawing/2014/main" id="{471DDAF2-5795-4867-9370-2CF984C5C33E}"/>
              </a:ext>
            </a:extLst>
          </p:cNvPr>
          <p:cNvSpPr>
            <a:spLocks noGrp="1"/>
          </p:cNvSpPr>
          <p:nvPr>
            <p:ph type="body" sz="quarter" idx="15"/>
          </p:nvPr>
        </p:nvSpPr>
        <p:spPr>
          <a:xfrm>
            <a:off x="539750" y="1223963"/>
            <a:ext cx="8064500" cy="3400425"/>
          </a:xfrm>
        </p:spPr>
        <p:txBody>
          <a:bodyPr/>
          <a:lstStyle>
            <a:lvl1pPr>
              <a:spcBef>
                <a:spcPts val="500"/>
              </a:spcBef>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2819676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 med cita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D695368-DC67-43A4-A289-78E5AECE7F6B}"/>
              </a:ext>
            </a:extLst>
          </p:cNvPr>
          <p:cNvSpPr/>
          <p:nvPr userDrawn="1"/>
        </p:nvSpPr>
        <p:spPr>
          <a:xfrm>
            <a:off x="0" y="3883500"/>
            <a:ext cx="9144000" cy="12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Slide Number Placeholder 5"/>
          <p:cNvSpPr>
            <a:spLocks noGrp="1"/>
          </p:cNvSpPr>
          <p:nvPr>
            <p:ph type="sldNum" sz="quarter" idx="12"/>
          </p:nvPr>
        </p:nvSpPr>
        <p:spPr/>
        <p:txBody>
          <a:bodyPr/>
          <a:lstStyle/>
          <a:p>
            <a:fld id="{213DFF03-528E-4376-8B83-59343DC23B68}" type="slidenum">
              <a:rPr lang="da-DK" smtClean="0"/>
              <a:t>‹nr.›</a:t>
            </a:fld>
            <a:endParaRPr lang="da-DK" dirty="0"/>
          </a:p>
        </p:txBody>
      </p:sp>
      <p:pic>
        <p:nvPicPr>
          <p:cNvPr id="16" name="Picture 15" descr="A picture containing ax&#10;&#10;Description automatically generated">
            <a:extLst>
              <a:ext uri="{FF2B5EF4-FFF2-40B4-BE49-F238E27FC236}">
                <a16:creationId xmlns:a16="http://schemas.microsoft.com/office/drawing/2014/main" id="{1F16ED15-A68D-4A55-A6B8-6BAF99E502B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349" y="4215902"/>
            <a:ext cx="205740" cy="196596"/>
          </a:xfrm>
          <a:prstGeom prst="rect">
            <a:avLst/>
          </a:prstGeom>
        </p:spPr>
      </p:pic>
      <p:sp>
        <p:nvSpPr>
          <p:cNvPr id="17" name="Text Placeholder 9">
            <a:extLst>
              <a:ext uri="{FF2B5EF4-FFF2-40B4-BE49-F238E27FC236}">
                <a16:creationId xmlns:a16="http://schemas.microsoft.com/office/drawing/2014/main" id="{22DFED1F-95AD-4679-BF46-C3E369FBABF6}"/>
              </a:ext>
            </a:extLst>
          </p:cNvPr>
          <p:cNvSpPr>
            <a:spLocks noGrp="1"/>
          </p:cNvSpPr>
          <p:nvPr>
            <p:ph type="body" sz="quarter" idx="13"/>
          </p:nvPr>
        </p:nvSpPr>
        <p:spPr>
          <a:xfrm>
            <a:off x="859858" y="4176000"/>
            <a:ext cx="6734034" cy="375970"/>
          </a:xfrm>
          <a:prstGeom prst="rect">
            <a:avLst/>
          </a:prstGeom>
        </p:spPr>
        <p:txBody>
          <a:bodyPr anchor="t" anchorCtr="0">
            <a:noAutofit/>
          </a:bodyPr>
          <a:lstStyle>
            <a:lvl1pPr marL="0" indent="0">
              <a:buNone/>
              <a:defRPr i="1"/>
            </a:lvl1pPr>
          </a:lstStyle>
          <a:p>
            <a:pPr lvl="0"/>
            <a:r>
              <a:rPr lang="da-DK"/>
              <a:t>Klik for at redigere teksttypografierne i masteren</a:t>
            </a:r>
          </a:p>
        </p:txBody>
      </p:sp>
      <p:sp>
        <p:nvSpPr>
          <p:cNvPr id="8" name="Text Placeholder 9">
            <a:extLst>
              <a:ext uri="{FF2B5EF4-FFF2-40B4-BE49-F238E27FC236}">
                <a16:creationId xmlns:a16="http://schemas.microsoft.com/office/drawing/2014/main" id="{A28DE86E-1DE1-4A1C-9531-006ADA8F88A3}"/>
              </a:ext>
            </a:extLst>
          </p:cNvPr>
          <p:cNvSpPr>
            <a:spLocks noGrp="1"/>
          </p:cNvSpPr>
          <p:nvPr>
            <p:ph type="body" sz="quarter" idx="14"/>
          </p:nvPr>
        </p:nvSpPr>
        <p:spPr>
          <a:xfrm>
            <a:off x="859858" y="4615283"/>
            <a:ext cx="6734034" cy="425824"/>
          </a:xfrm>
          <a:prstGeom prst="rect">
            <a:avLst/>
          </a:prstGeom>
        </p:spPr>
        <p:txBody>
          <a:bodyPr anchor="t" anchorCtr="0">
            <a:noAutofit/>
          </a:bodyPr>
          <a:lstStyle>
            <a:lvl1pPr marL="0" indent="0">
              <a:buNone/>
              <a:defRPr b="1" i="0"/>
            </a:lvl1pPr>
          </a:lstStyle>
          <a:p>
            <a:pPr lvl="0"/>
            <a:r>
              <a:rPr lang="da-DK"/>
              <a:t>Klik for at redigere teksttypografierne i masteren</a:t>
            </a:r>
          </a:p>
        </p:txBody>
      </p:sp>
      <p:sp>
        <p:nvSpPr>
          <p:cNvPr id="5" name="Title 4">
            <a:extLst>
              <a:ext uri="{FF2B5EF4-FFF2-40B4-BE49-F238E27FC236}">
                <a16:creationId xmlns:a16="http://schemas.microsoft.com/office/drawing/2014/main" id="{9BFE03AB-3BC7-493C-A03B-DEC0F029605A}"/>
              </a:ext>
            </a:extLst>
          </p:cNvPr>
          <p:cNvSpPr>
            <a:spLocks noGrp="1"/>
          </p:cNvSpPr>
          <p:nvPr>
            <p:ph type="title"/>
          </p:nvPr>
        </p:nvSpPr>
        <p:spPr/>
        <p:txBody>
          <a:bodyPr/>
          <a:lstStyle/>
          <a:p>
            <a:r>
              <a:rPr lang="da-DK"/>
              <a:t>Klik for at redigere titeltypografien i masteren</a:t>
            </a:r>
          </a:p>
        </p:txBody>
      </p:sp>
      <p:pic>
        <p:nvPicPr>
          <p:cNvPr id="10" name="Picture 9" descr="A picture containing ax&#10;&#10;Description automatically generated">
            <a:extLst>
              <a:ext uri="{FF2B5EF4-FFF2-40B4-BE49-F238E27FC236}">
                <a16:creationId xmlns:a16="http://schemas.microsoft.com/office/drawing/2014/main" id="{AE466817-E485-4BEA-B491-ECD6CB0565B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349" y="4215902"/>
            <a:ext cx="205740" cy="196596"/>
          </a:xfrm>
          <a:prstGeom prst="rect">
            <a:avLst/>
          </a:prstGeom>
        </p:spPr>
      </p:pic>
      <p:pic>
        <p:nvPicPr>
          <p:cNvPr id="12" name="Picture 11" descr="A picture containing ax&#10;&#10;Description automatically generated">
            <a:extLst>
              <a:ext uri="{FF2B5EF4-FFF2-40B4-BE49-F238E27FC236}">
                <a16:creationId xmlns:a16="http://schemas.microsoft.com/office/drawing/2014/main" id="{8FD20ECA-5678-4DAF-9380-C7E35AABAA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2349" y="4215902"/>
            <a:ext cx="205740" cy="196596"/>
          </a:xfrm>
          <a:prstGeom prst="rect">
            <a:avLst/>
          </a:prstGeom>
        </p:spPr>
      </p:pic>
      <p:sp>
        <p:nvSpPr>
          <p:cNvPr id="14" name="Text Placeholder 10">
            <a:extLst>
              <a:ext uri="{FF2B5EF4-FFF2-40B4-BE49-F238E27FC236}">
                <a16:creationId xmlns:a16="http://schemas.microsoft.com/office/drawing/2014/main" id="{F3CCB3E3-99E5-4620-ADC3-B99D2E196A2F}"/>
              </a:ext>
            </a:extLst>
          </p:cNvPr>
          <p:cNvSpPr>
            <a:spLocks noGrp="1"/>
          </p:cNvSpPr>
          <p:nvPr>
            <p:ph type="body" sz="quarter" idx="15"/>
          </p:nvPr>
        </p:nvSpPr>
        <p:spPr>
          <a:xfrm>
            <a:off x="539750" y="1223964"/>
            <a:ext cx="8064500" cy="2557144"/>
          </a:xfrm>
        </p:spPr>
        <p:txBody>
          <a:bodyPr/>
          <a:lstStyle>
            <a:lvl1pPr>
              <a:spcBef>
                <a:spcPts val="500"/>
              </a:spcBef>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4220368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 med 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820E245-F9FC-420B-917B-20EC15F92D54}"/>
              </a:ext>
            </a:extLst>
          </p:cNvPr>
          <p:cNvSpPr>
            <a:spLocks noGrp="1"/>
          </p:cNvSpPr>
          <p:nvPr>
            <p:ph type="pic" sz="quarter" idx="14"/>
          </p:nvPr>
        </p:nvSpPr>
        <p:spPr>
          <a:xfrm>
            <a:off x="6264000" y="0"/>
            <a:ext cx="2880000" cy="5143500"/>
          </a:xfrm>
          <a:solidFill>
            <a:schemeClr val="bg2"/>
          </a:solidFill>
        </p:spPr>
        <p:txBody>
          <a:bodyPr/>
          <a:lstStyle>
            <a:lvl1pPr marL="0" indent="0" algn="ctr">
              <a:buNone/>
              <a:defRPr/>
            </a:lvl1pPr>
          </a:lstStyle>
          <a:p>
            <a:r>
              <a:rPr lang="da-DK"/>
              <a:t>Klik på ikonet for at tilføje et billede</a:t>
            </a:r>
            <a:endParaRPr lang="da-DK" dirty="0"/>
          </a:p>
        </p:txBody>
      </p:sp>
      <p:sp>
        <p:nvSpPr>
          <p:cNvPr id="4" name="Slide Number Placeholder 3">
            <a:extLst>
              <a:ext uri="{FF2B5EF4-FFF2-40B4-BE49-F238E27FC236}">
                <a16:creationId xmlns:a16="http://schemas.microsoft.com/office/drawing/2014/main" id="{60859A84-0570-481B-89CF-907D27FE3C82}"/>
              </a:ext>
            </a:extLst>
          </p:cNvPr>
          <p:cNvSpPr>
            <a:spLocks noGrp="1"/>
          </p:cNvSpPr>
          <p:nvPr>
            <p:ph type="sldNum" sz="quarter" idx="16"/>
          </p:nvPr>
        </p:nvSpPr>
        <p:spPr/>
        <p:txBody>
          <a:bodyPr/>
          <a:lstStyle/>
          <a:p>
            <a:fld id="{213DFF03-528E-4376-8B83-59343DC23B68}" type="slidenum">
              <a:rPr lang="da-DK" noProof="0" smtClean="0"/>
              <a:pPr/>
              <a:t>‹nr.›</a:t>
            </a:fld>
            <a:endParaRPr lang="da-DK" noProof="0" dirty="0"/>
          </a:p>
        </p:txBody>
      </p:sp>
      <p:sp>
        <p:nvSpPr>
          <p:cNvPr id="9" name="Title 8">
            <a:extLst>
              <a:ext uri="{FF2B5EF4-FFF2-40B4-BE49-F238E27FC236}">
                <a16:creationId xmlns:a16="http://schemas.microsoft.com/office/drawing/2014/main" id="{3F0C709B-EEA8-41C1-98CE-BE66260CE33C}"/>
              </a:ext>
            </a:extLst>
          </p:cNvPr>
          <p:cNvSpPr>
            <a:spLocks noGrp="1"/>
          </p:cNvSpPr>
          <p:nvPr>
            <p:ph type="title"/>
          </p:nvPr>
        </p:nvSpPr>
        <p:spPr>
          <a:xfrm>
            <a:off x="539552" y="483518"/>
            <a:ext cx="5362099" cy="740444"/>
          </a:xfrm>
        </p:spPr>
        <p:txBody>
          <a:bodyPr/>
          <a:lstStyle/>
          <a:p>
            <a:r>
              <a:rPr lang="da-DK"/>
              <a:t>Klik for at redigere titeltypografien i masteren</a:t>
            </a:r>
            <a:endParaRPr lang="da-DK" dirty="0"/>
          </a:p>
        </p:txBody>
      </p:sp>
      <p:sp>
        <p:nvSpPr>
          <p:cNvPr id="6" name="Text Placeholder 10">
            <a:extLst>
              <a:ext uri="{FF2B5EF4-FFF2-40B4-BE49-F238E27FC236}">
                <a16:creationId xmlns:a16="http://schemas.microsoft.com/office/drawing/2014/main" id="{F0BF31D4-3C73-4546-B962-D2D7DC906CDF}"/>
              </a:ext>
            </a:extLst>
          </p:cNvPr>
          <p:cNvSpPr>
            <a:spLocks noGrp="1"/>
          </p:cNvSpPr>
          <p:nvPr>
            <p:ph type="body" sz="quarter" idx="15"/>
          </p:nvPr>
        </p:nvSpPr>
        <p:spPr>
          <a:xfrm>
            <a:off x="539750" y="1223963"/>
            <a:ext cx="5361901" cy="3400425"/>
          </a:xfrm>
        </p:spPr>
        <p:txBody>
          <a:bodyPr/>
          <a:lstStyle>
            <a:lvl1pPr>
              <a:spcBef>
                <a:spcPts val="500"/>
              </a:spcBef>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488362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 med undertit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E3CF30-AE99-4F90-9704-DC874984D312}"/>
              </a:ext>
            </a:extLst>
          </p:cNvPr>
          <p:cNvSpPr/>
          <p:nvPr userDrawn="1"/>
        </p:nvSpPr>
        <p:spPr>
          <a:xfrm>
            <a:off x="0" y="-1498"/>
            <a:ext cx="7884368"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Text Placeholder 2">
            <a:extLst>
              <a:ext uri="{FF2B5EF4-FFF2-40B4-BE49-F238E27FC236}">
                <a16:creationId xmlns:a16="http://schemas.microsoft.com/office/drawing/2014/main" id="{B3F7146F-EC6E-4908-8E75-54B956764454}"/>
              </a:ext>
            </a:extLst>
          </p:cNvPr>
          <p:cNvSpPr>
            <a:spLocks noGrp="1"/>
          </p:cNvSpPr>
          <p:nvPr>
            <p:ph type="body" sz="quarter" idx="10"/>
          </p:nvPr>
        </p:nvSpPr>
        <p:spPr>
          <a:xfrm>
            <a:off x="8326523" y="555626"/>
            <a:ext cx="338554" cy="4068762"/>
          </a:xfrm>
        </p:spPr>
        <p:txBody>
          <a:bodyPr vert="vert" wrap="square">
            <a:spAutoFit/>
          </a:bodyPr>
          <a:lstStyle>
            <a:lvl1pPr marL="0" indent="0">
              <a:buFont typeface="Arial" panose="020B0604020202020204" pitchFamily="34" charset="0"/>
              <a:buNone/>
              <a:defRPr sz="2200" b="1"/>
            </a:lvl1pPr>
          </a:lstStyle>
          <a:p>
            <a:pPr lvl="0"/>
            <a:r>
              <a:rPr lang="da-DK"/>
              <a:t>Klik for at redigere teksttypografierne i masteren</a:t>
            </a:r>
          </a:p>
        </p:txBody>
      </p:sp>
      <p:sp>
        <p:nvSpPr>
          <p:cNvPr id="11" name="Slide Number Placeholder 10">
            <a:extLst>
              <a:ext uri="{FF2B5EF4-FFF2-40B4-BE49-F238E27FC236}">
                <a16:creationId xmlns:a16="http://schemas.microsoft.com/office/drawing/2014/main" id="{6239DA44-6539-4D06-A996-210856E39B9A}"/>
              </a:ext>
            </a:extLst>
          </p:cNvPr>
          <p:cNvSpPr>
            <a:spLocks noGrp="1"/>
          </p:cNvSpPr>
          <p:nvPr>
            <p:ph type="sldNum" sz="quarter" idx="12"/>
          </p:nvPr>
        </p:nvSpPr>
        <p:spPr/>
        <p:txBody>
          <a:bodyPr/>
          <a:lstStyle/>
          <a:p>
            <a:fld id="{213DFF03-528E-4376-8B83-59343DC23B68}" type="slidenum">
              <a:rPr lang="da-DK" noProof="0" smtClean="0"/>
              <a:pPr/>
              <a:t>‹nr.›</a:t>
            </a:fld>
            <a:endParaRPr lang="da-DK" noProof="0" dirty="0"/>
          </a:p>
        </p:txBody>
      </p:sp>
      <p:sp>
        <p:nvSpPr>
          <p:cNvPr id="14" name="Title 13">
            <a:extLst>
              <a:ext uri="{FF2B5EF4-FFF2-40B4-BE49-F238E27FC236}">
                <a16:creationId xmlns:a16="http://schemas.microsoft.com/office/drawing/2014/main" id="{3D7473C0-99ED-41A4-9C72-0923A8A9BE20}"/>
              </a:ext>
            </a:extLst>
          </p:cNvPr>
          <p:cNvSpPr>
            <a:spLocks noGrp="1"/>
          </p:cNvSpPr>
          <p:nvPr>
            <p:ph type="title"/>
          </p:nvPr>
        </p:nvSpPr>
        <p:spPr>
          <a:xfrm>
            <a:off x="539552" y="483518"/>
            <a:ext cx="7054340" cy="740444"/>
          </a:xfrm>
        </p:spPr>
        <p:txBody>
          <a:bodyPr/>
          <a:lstStyle/>
          <a:p>
            <a:r>
              <a:rPr lang="da-DK"/>
              <a:t>Klik for at redigere titeltypografien i masteren</a:t>
            </a:r>
            <a:endParaRPr lang="da-DK" dirty="0"/>
          </a:p>
        </p:txBody>
      </p:sp>
      <p:sp>
        <p:nvSpPr>
          <p:cNvPr id="7" name="Text Placeholder 10">
            <a:extLst>
              <a:ext uri="{FF2B5EF4-FFF2-40B4-BE49-F238E27FC236}">
                <a16:creationId xmlns:a16="http://schemas.microsoft.com/office/drawing/2014/main" id="{6B6047E0-1B8E-47C1-8A45-2273404BC49D}"/>
              </a:ext>
            </a:extLst>
          </p:cNvPr>
          <p:cNvSpPr>
            <a:spLocks noGrp="1"/>
          </p:cNvSpPr>
          <p:nvPr>
            <p:ph type="body" sz="quarter" idx="15"/>
          </p:nvPr>
        </p:nvSpPr>
        <p:spPr>
          <a:xfrm>
            <a:off x="539750" y="1223963"/>
            <a:ext cx="7054142" cy="3400425"/>
          </a:xfrm>
        </p:spPr>
        <p:txBody>
          <a:bodyPr/>
          <a:lstStyle>
            <a:lvl1pPr>
              <a:spcBef>
                <a:spcPts val="500"/>
              </a:spcBef>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604166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med undertitel og cita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585EE0-FCE1-491A-9DBA-D60106109C11}"/>
              </a:ext>
            </a:extLst>
          </p:cNvPr>
          <p:cNvSpPr/>
          <p:nvPr userDrawn="1"/>
        </p:nvSpPr>
        <p:spPr>
          <a:xfrm>
            <a:off x="-3913" y="3883500"/>
            <a:ext cx="7906692" cy="1260000"/>
          </a:xfrm>
          <a:prstGeom prst="rect">
            <a:avLst/>
          </a:prstGeom>
          <a:solidFill>
            <a:srgbClr val="EEF0F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dirty="0"/>
          </a:p>
        </p:txBody>
      </p:sp>
      <p:sp>
        <p:nvSpPr>
          <p:cNvPr id="9" name="Rectangle 8">
            <a:extLst>
              <a:ext uri="{FF2B5EF4-FFF2-40B4-BE49-F238E27FC236}">
                <a16:creationId xmlns:a16="http://schemas.microsoft.com/office/drawing/2014/main" id="{6CE3CF30-AE99-4F90-9704-DC874984D312}"/>
              </a:ext>
            </a:extLst>
          </p:cNvPr>
          <p:cNvSpPr/>
          <p:nvPr userDrawn="1"/>
        </p:nvSpPr>
        <p:spPr>
          <a:xfrm>
            <a:off x="0" y="0"/>
            <a:ext cx="7885113" cy="388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Slide Number Placeholder 5"/>
          <p:cNvSpPr>
            <a:spLocks noGrp="1"/>
          </p:cNvSpPr>
          <p:nvPr>
            <p:ph type="sldNum" sz="quarter" idx="12"/>
          </p:nvPr>
        </p:nvSpPr>
        <p:spPr/>
        <p:txBody>
          <a:bodyPr/>
          <a:lstStyle/>
          <a:p>
            <a:fld id="{213DFF03-528E-4376-8B83-59343DC23B68}" type="slidenum">
              <a:rPr lang="da-DK" smtClean="0"/>
              <a:t>‹nr.›</a:t>
            </a:fld>
            <a:endParaRPr lang="da-DK" dirty="0"/>
          </a:p>
        </p:txBody>
      </p:sp>
      <p:sp>
        <p:nvSpPr>
          <p:cNvPr id="10" name="Text Placeholder 2">
            <a:extLst>
              <a:ext uri="{FF2B5EF4-FFF2-40B4-BE49-F238E27FC236}">
                <a16:creationId xmlns:a16="http://schemas.microsoft.com/office/drawing/2014/main" id="{21583C14-4E2C-407F-A8D5-B0EEE39B7F36}"/>
              </a:ext>
            </a:extLst>
          </p:cNvPr>
          <p:cNvSpPr>
            <a:spLocks noGrp="1"/>
          </p:cNvSpPr>
          <p:nvPr>
            <p:ph type="body" sz="quarter" idx="10"/>
          </p:nvPr>
        </p:nvSpPr>
        <p:spPr>
          <a:xfrm>
            <a:off x="8326523" y="555626"/>
            <a:ext cx="338554" cy="4068762"/>
          </a:xfrm>
        </p:spPr>
        <p:txBody>
          <a:bodyPr vert="vert" wrap="square">
            <a:spAutoFit/>
          </a:bodyPr>
          <a:lstStyle>
            <a:lvl1pPr marL="0" indent="0">
              <a:buFont typeface="Arial" panose="020B0604020202020204" pitchFamily="34" charset="0"/>
              <a:buNone/>
              <a:defRPr sz="2200" b="1"/>
            </a:lvl1pPr>
          </a:lstStyle>
          <a:p>
            <a:pPr lvl="0"/>
            <a:r>
              <a:rPr lang="da-DK"/>
              <a:t>Klik for at redigere teksttypografierne i masteren</a:t>
            </a:r>
          </a:p>
        </p:txBody>
      </p:sp>
      <p:pic>
        <p:nvPicPr>
          <p:cNvPr id="11" name="Picture 10" descr="A picture containing ax&#10;&#10;Description automatically generated">
            <a:extLst>
              <a:ext uri="{FF2B5EF4-FFF2-40B4-BE49-F238E27FC236}">
                <a16:creationId xmlns:a16="http://schemas.microsoft.com/office/drawing/2014/main" id="{C79B13CA-16B5-4160-9379-CCEA2CFB101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349" y="4215902"/>
            <a:ext cx="205740" cy="196596"/>
          </a:xfrm>
          <a:prstGeom prst="rect">
            <a:avLst/>
          </a:prstGeom>
        </p:spPr>
      </p:pic>
      <p:sp>
        <p:nvSpPr>
          <p:cNvPr id="12" name="Text Placeholder 9">
            <a:extLst>
              <a:ext uri="{FF2B5EF4-FFF2-40B4-BE49-F238E27FC236}">
                <a16:creationId xmlns:a16="http://schemas.microsoft.com/office/drawing/2014/main" id="{004B43A5-4C7C-4273-BDC0-EBF7E2823574}"/>
              </a:ext>
            </a:extLst>
          </p:cNvPr>
          <p:cNvSpPr>
            <a:spLocks noGrp="1"/>
          </p:cNvSpPr>
          <p:nvPr>
            <p:ph type="body" sz="quarter" idx="13"/>
          </p:nvPr>
        </p:nvSpPr>
        <p:spPr>
          <a:xfrm>
            <a:off x="859858" y="4176000"/>
            <a:ext cx="6734034" cy="375970"/>
          </a:xfrm>
          <a:prstGeom prst="rect">
            <a:avLst/>
          </a:prstGeom>
        </p:spPr>
        <p:txBody>
          <a:bodyPr anchor="t" anchorCtr="0">
            <a:noAutofit/>
          </a:bodyPr>
          <a:lstStyle>
            <a:lvl1pPr marL="0" indent="0">
              <a:buNone/>
              <a:defRPr i="1"/>
            </a:lvl1pPr>
          </a:lstStyle>
          <a:p>
            <a:pPr lvl="0"/>
            <a:r>
              <a:rPr lang="da-DK"/>
              <a:t>Klik for at redigere teksttypografierne i masteren</a:t>
            </a:r>
          </a:p>
        </p:txBody>
      </p:sp>
      <p:sp>
        <p:nvSpPr>
          <p:cNvPr id="14" name="Text Placeholder 9">
            <a:extLst>
              <a:ext uri="{FF2B5EF4-FFF2-40B4-BE49-F238E27FC236}">
                <a16:creationId xmlns:a16="http://schemas.microsoft.com/office/drawing/2014/main" id="{7F521335-3DE3-4F7F-91A8-F0C0F8EE17A0}"/>
              </a:ext>
            </a:extLst>
          </p:cNvPr>
          <p:cNvSpPr>
            <a:spLocks noGrp="1"/>
          </p:cNvSpPr>
          <p:nvPr>
            <p:ph type="body" sz="quarter" idx="14"/>
          </p:nvPr>
        </p:nvSpPr>
        <p:spPr>
          <a:xfrm>
            <a:off x="859858" y="4615283"/>
            <a:ext cx="6734034" cy="425824"/>
          </a:xfrm>
          <a:prstGeom prst="rect">
            <a:avLst/>
          </a:prstGeom>
        </p:spPr>
        <p:txBody>
          <a:bodyPr anchor="t" anchorCtr="0">
            <a:noAutofit/>
          </a:bodyPr>
          <a:lstStyle>
            <a:lvl1pPr marL="0" indent="0">
              <a:buNone/>
              <a:defRPr b="1" i="0"/>
            </a:lvl1pPr>
          </a:lstStyle>
          <a:p>
            <a:pPr lvl="0"/>
            <a:r>
              <a:rPr lang="da-DK"/>
              <a:t>Klik for at redigere teksttypografierne i masteren</a:t>
            </a:r>
          </a:p>
        </p:txBody>
      </p:sp>
      <p:sp>
        <p:nvSpPr>
          <p:cNvPr id="15" name="Title 14">
            <a:extLst>
              <a:ext uri="{FF2B5EF4-FFF2-40B4-BE49-F238E27FC236}">
                <a16:creationId xmlns:a16="http://schemas.microsoft.com/office/drawing/2014/main" id="{20F15B10-3491-45C7-A9D9-756A1B3FAAD9}"/>
              </a:ext>
            </a:extLst>
          </p:cNvPr>
          <p:cNvSpPr>
            <a:spLocks noGrp="1"/>
          </p:cNvSpPr>
          <p:nvPr>
            <p:ph type="title"/>
          </p:nvPr>
        </p:nvSpPr>
        <p:spPr>
          <a:xfrm>
            <a:off x="539552" y="483518"/>
            <a:ext cx="7054340" cy="740445"/>
          </a:xfrm>
        </p:spPr>
        <p:txBody>
          <a:bodyPr/>
          <a:lstStyle/>
          <a:p>
            <a:r>
              <a:rPr lang="da-DK"/>
              <a:t>Klik for at redigere titeltypografien i masteren</a:t>
            </a:r>
            <a:endParaRPr lang="da-DK" dirty="0"/>
          </a:p>
        </p:txBody>
      </p:sp>
      <p:pic>
        <p:nvPicPr>
          <p:cNvPr id="17" name="Picture 16" descr="A picture containing ax&#10;&#10;Description automatically generated">
            <a:extLst>
              <a:ext uri="{FF2B5EF4-FFF2-40B4-BE49-F238E27FC236}">
                <a16:creationId xmlns:a16="http://schemas.microsoft.com/office/drawing/2014/main" id="{33DED377-EDB8-4F3F-A689-08BD73DED7D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349" y="4215902"/>
            <a:ext cx="205740" cy="196596"/>
          </a:xfrm>
          <a:prstGeom prst="rect">
            <a:avLst/>
          </a:prstGeom>
        </p:spPr>
      </p:pic>
      <p:pic>
        <p:nvPicPr>
          <p:cNvPr id="20" name="Picture 19" descr="A picture containing ax&#10;&#10;Description automatically generated">
            <a:extLst>
              <a:ext uri="{FF2B5EF4-FFF2-40B4-BE49-F238E27FC236}">
                <a16:creationId xmlns:a16="http://schemas.microsoft.com/office/drawing/2014/main" id="{59484426-9BA2-4A68-A435-CC6720AF25C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2349" y="4215902"/>
            <a:ext cx="205740" cy="196596"/>
          </a:xfrm>
          <a:prstGeom prst="rect">
            <a:avLst/>
          </a:prstGeom>
        </p:spPr>
      </p:pic>
      <p:sp>
        <p:nvSpPr>
          <p:cNvPr id="13" name="Text Placeholder 10">
            <a:extLst>
              <a:ext uri="{FF2B5EF4-FFF2-40B4-BE49-F238E27FC236}">
                <a16:creationId xmlns:a16="http://schemas.microsoft.com/office/drawing/2014/main" id="{DE3D66FE-4E4D-47BB-A932-1768058479FA}"/>
              </a:ext>
            </a:extLst>
          </p:cNvPr>
          <p:cNvSpPr>
            <a:spLocks noGrp="1"/>
          </p:cNvSpPr>
          <p:nvPr>
            <p:ph type="body" sz="quarter" idx="15"/>
          </p:nvPr>
        </p:nvSpPr>
        <p:spPr>
          <a:xfrm>
            <a:off x="539750" y="1223964"/>
            <a:ext cx="7054142" cy="2504536"/>
          </a:xfrm>
        </p:spPr>
        <p:txBody>
          <a:bodyPr/>
          <a:lstStyle>
            <a:lvl1pPr>
              <a:spcBef>
                <a:spcPts val="500"/>
              </a:spcBef>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138807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entreret indho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A8DDFE-A1C5-4F33-A3FA-FAD915FCBE7C}"/>
              </a:ext>
            </a:extLst>
          </p:cNvPr>
          <p:cNvSpPr>
            <a:spLocks noGrp="1"/>
          </p:cNvSpPr>
          <p:nvPr>
            <p:ph type="title"/>
          </p:nvPr>
        </p:nvSpPr>
        <p:spPr/>
        <p:txBody>
          <a:bodyPr/>
          <a:lstStyle>
            <a:lvl1pPr algn="ctr">
              <a:defRPr/>
            </a:lvl1pPr>
          </a:lstStyle>
          <a:p>
            <a:r>
              <a:rPr lang="da-DK"/>
              <a:t>Klik for at redigere titeltypografien i masteren</a:t>
            </a:r>
            <a:endParaRPr lang="da-DK" dirty="0"/>
          </a:p>
        </p:txBody>
      </p:sp>
      <p:sp>
        <p:nvSpPr>
          <p:cNvPr id="6" name="Slide Number Placeholder 5">
            <a:extLst>
              <a:ext uri="{FF2B5EF4-FFF2-40B4-BE49-F238E27FC236}">
                <a16:creationId xmlns:a16="http://schemas.microsoft.com/office/drawing/2014/main" id="{E95234D3-9A04-43E9-BE05-5716F62CD66E}"/>
              </a:ext>
            </a:extLst>
          </p:cNvPr>
          <p:cNvSpPr>
            <a:spLocks noGrp="1"/>
          </p:cNvSpPr>
          <p:nvPr>
            <p:ph type="sldNum" sz="quarter" idx="11"/>
          </p:nvPr>
        </p:nvSpPr>
        <p:spPr/>
        <p:txBody>
          <a:bodyPr/>
          <a:lstStyle/>
          <a:p>
            <a:fld id="{213DFF03-528E-4376-8B83-59343DC23B68}" type="slidenum">
              <a:rPr lang="da-DK" noProof="0" smtClean="0"/>
              <a:pPr/>
              <a:t>‹nr.›</a:t>
            </a:fld>
            <a:endParaRPr lang="da-DK" noProof="0" dirty="0"/>
          </a:p>
        </p:txBody>
      </p:sp>
      <p:sp>
        <p:nvSpPr>
          <p:cNvPr id="5" name="Text Placeholder 10">
            <a:extLst>
              <a:ext uri="{FF2B5EF4-FFF2-40B4-BE49-F238E27FC236}">
                <a16:creationId xmlns:a16="http://schemas.microsoft.com/office/drawing/2014/main" id="{1F2D062D-108E-4B02-A919-C1287D7DCC81}"/>
              </a:ext>
            </a:extLst>
          </p:cNvPr>
          <p:cNvSpPr>
            <a:spLocks noGrp="1"/>
          </p:cNvSpPr>
          <p:nvPr>
            <p:ph type="body" sz="quarter" idx="15"/>
          </p:nvPr>
        </p:nvSpPr>
        <p:spPr>
          <a:xfrm>
            <a:off x="539750" y="1223963"/>
            <a:ext cx="8064500" cy="3400425"/>
          </a:xfrm>
        </p:spPr>
        <p:txBody>
          <a:bodyPr/>
          <a:lstStyle>
            <a:lvl1pPr marL="0" indent="0" algn="ctr">
              <a:spcBef>
                <a:spcPts val="500"/>
              </a:spcBef>
              <a:buFont typeface="Arial" panose="020B0604020202020204" pitchFamily="34" charset="0"/>
              <a:buNone/>
              <a:defRPr/>
            </a:lvl1pPr>
            <a:lvl2pPr marL="180000" indent="0" algn="ctr">
              <a:spcBef>
                <a:spcPts val="0"/>
              </a:spcBef>
              <a:spcAft>
                <a:spcPts val="0"/>
              </a:spcAft>
              <a:buNone/>
              <a:defRPr/>
            </a:lvl2pPr>
            <a:lvl3pPr marL="360000" indent="0" algn="ctr">
              <a:spcBef>
                <a:spcPts val="0"/>
              </a:spcBef>
              <a:spcAft>
                <a:spcPts val="0"/>
              </a:spcAft>
              <a:buNone/>
              <a:defRPr/>
            </a:lvl3pPr>
            <a:lvl4pPr marL="540000" indent="0" algn="ctr">
              <a:spcBef>
                <a:spcPts val="0"/>
              </a:spcBef>
              <a:spcAft>
                <a:spcPts val="0"/>
              </a:spcAft>
              <a:buNone/>
              <a:defRPr/>
            </a:lvl4pPr>
            <a:lvl5pPr marL="720000" indent="0" algn="ctr">
              <a:spcBef>
                <a:spcPts val="0"/>
              </a:spcBef>
              <a:spcAft>
                <a:spcPts val="0"/>
              </a:spcAft>
              <a:buNone/>
              <a:defRPr/>
            </a:lvl5pPr>
          </a:lstStyle>
          <a:p>
            <a:pPr lvl="0"/>
            <a:r>
              <a:rPr lang="da-DK"/>
              <a:t>Klik for at redigere teksttypografierne i masteren</a:t>
            </a:r>
          </a:p>
        </p:txBody>
      </p:sp>
    </p:spTree>
    <p:extLst>
      <p:ext uri="{BB962C8B-B14F-4D97-AF65-F5344CB8AC3E}">
        <p14:creationId xmlns:p14="http://schemas.microsoft.com/office/powerpoint/2010/main" val="707089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entreret indhold med cita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D695368-DC67-43A4-A289-78E5AECE7F6B}"/>
              </a:ext>
            </a:extLst>
          </p:cNvPr>
          <p:cNvSpPr/>
          <p:nvPr userDrawn="1"/>
        </p:nvSpPr>
        <p:spPr>
          <a:xfrm>
            <a:off x="0" y="3883500"/>
            <a:ext cx="9144000" cy="12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8" name="Picture 7" descr="A picture containing ax&#10;&#10;Description automatically generated">
            <a:extLst>
              <a:ext uri="{FF2B5EF4-FFF2-40B4-BE49-F238E27FC236}">
                <a16:creationId xmlns:a16="http://schemas.microsoft.com/office/drawing/2014/main" id="{E1D2B0CB-E4CC-4663-97C4-556F920A69A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349" y="4215902"/>
            <a:ext cx="205740" cy="196596"/>
          </a:xfrm>
          <a:prstGeom prst="rect">
            <a:avLst/>
          </a:prstGeom>
        </p:spPr>
      </p:pic>
      <p:sp>
        <p:nvSpPr>
          <p:cNvPr id="9" name="Text Placeholder 9">
            <a:extLst>
              <a:ext uri="{FF2B5EF4-FFF2-40B4-BE49-F238E27FC236}">
                <a16:creationId xmlns:a16="http://schemas.microsoft.com/office/drawing/2014/main" id="{D0D0A273-EA8F-4977-9797-34B40BB46B36}"/>
              </a:ext>
            </a:extLst>
          </p:cNvPr>
          <p:cNvSpPr>
            <a:spLocks noGrp="1"/>
          </p:cNvSpPr>
          <p:nvPr>
            <p:ph type="body" sz="quarter" idx="13"/>
          </p:nvPr>
        </p:nvSpPr>
        <p:spPr>
          <a:xfrm>
            <a:off x="859858" y="4176000"/>
            <a:ext cx="6734034" cy="375970"/>
          </a:xfrm>
          <a:prstGeom prst="rect">
            <a:avLst/>
          </a:prstGeom>
        </p:spPr>
        <p:txBody>
          <a:bodyPr anchor="t" anchorCtr="0">
            <a:noAutofit/>
          </a:bodyPr>
          <a:lstStyle>
            <a:lvl1pPr marL="0" indent="0">
              <a:buNone/>
              <a:defRPr i="1"/>
            </a:lvl1pPr>
          </a:lstStyle>
          <a:p>
            <a:pPr lvl="0"/>
            <a:r>
              <a:rPr lang="da-DK"/>
              <a:t>Klik for at redigere teksttypografierne i masteren</a:t>
            </a:r>
          </a:p>
        </p:txBody>
      </p:sp>
      <p:sp>
        <p:nvSpPr>
          <p:cNvPr id="10" name="Text Placeholder 9">
            <a:extLst>
              <a:ext uri="{FF2B5EF4-FFF2-40B4-BE49-F238E27FC236}">
                <a16:creationId xmlns:a16="http://schemas.microsoft.com/office/drawing/2014/main" id="{F5743E72-EB34-435C-B934-20F2F7ACB1CD}"/>
              </a:ext>
            </a:extLst>
          </p:cNvPr>
          <p:cNvSpPr>
            <a:spLocks noGrp="1"/>
          </p:cNvSpPr>
          <p:nvPr>
            <p:ph type="body" sz="quarter" idx="14"/>
          </p:nvPr>
        </p:nvSpPr>
        <p:spPr>
          <a:xfrm>
            <a:off x="859858" y="4615283"/>
            <a:ext cx="6734034" cy="425824"/>
          </a:xfrm>
          <a:prstGeom prst="rect">
            <a:avLst/>
          </a:prstGeom>
        </p:spPr>
        <p:txBody>
          <a:bodyPr anchor="t" anchorCtr="0">
            <a:noAutofit/>
          </a:bodyPr>
          <a:lstStyle>
            <a:lvl1pPr marL="0" indent="0">
              <a:buNone/>
              <a:defRPr b="1" i="0"/>
            </a:lvl1pPr>
          </a:lstStyle>
          <a:p>
            <a:pPr lvl="0"/>
            <a:r>
              <a:rPr lang="da-DK"/>
              <a:t>Klik for at redigere teksttypografierne i masteren</a:t>
            </a:r>
          </a:p>
        </p:txBody>
      </p:sp>
      <p:sp>
        <p:nvSpPr>
          <p:cNvPr id="5" name="Slide Number Placeholder 4">
            <a:extLst>
              <a:ext uri="{FF2B5EF4-FFF2-40B4-BE49-F238E27FC236}">
                <a16:creationId xmlns:a16="http://schemas.microsoft.com/office/drawing/2014/main" id="{A0DB401E-ED01-4EBE-AE7B-27AFBCAFE722}"/>
              </a:ext>
            </a:extLst>
          </p:cNvPr>
          <p:cNvSpPr>
            <a:spLocks noGrp="1"/>
          </p:cNvSpPr>
          <p:nvPr>
            <p:ph type="sldNum" sz="quarter" idx="16"/>
          </p:nvPr>
        </p:nvSpPr>
        <p:spPr/>
        <p:txBody>
          <a:bodyPr/>
          <a:lstStyle/>
          <a:p>
            <a:fld id="{213DFF03-528E-4376-8B83-59343DC23B68}" type="slidenum">
              <a:rPr lang="da-DK" noProof="0" smtClean="0"/>
              <a:pPr/>
              <a:t>‹nr.›</a:t>
            </a:fld>
            <a:endParaRPr lang="da-DK" noProof="0" dirty="0"/>
          </a:p>
        </p:txBody>
      </p:sp>
      <p:sp>
        <p:nvSpPr>
          <p:cNvPr id="12" name="Title 11">
            <a:extLst>
              <a:ext uri="{FF2B5EF4-FFF2-40B4-BE49-F238E27FC236}">
                <a16:creationId xmlns:a16="http://schemas.microsoft.com/office/drawing/2014/main" id="{5117BF39-A837-45EB-A86F-F562C40408E3}"/>
              </a:ext>
            </a:extLst>
          </p:cNvPr>
          <p:cNvSpPr>
            <a:spLocks noGrp="1"/>
          </p:cNvSpPr>
          <p:nvPr>
            <p:ph type="title"/>
          </p:nvPr>
        </p:nvSpPr>
        <p:spPr/>
        <p:txBody>
          <a:bodyPr/>
          <a:lstStyle>
            <a:lvl1pPr algn="ctr">
              <a:defRPr/>
            </a:lvl1pPr>
          </a:lstStyle>
          <a:p>
            <a:r>
              <a:rPr lang="da-DK"/>
              <a:t>Klik for at redigere titeltypografien i masteren</a:t>
            </a:r>
            <a:endParaRPr lang="da-DK" dirty="0"/>
          </a:p>
        </p:txBody>
      </p:sp>
      <p:pic>
        <p:nvPicPr>
          <p:cNvPr id="14" name="Picture 13" descr="A picture containing ax&#10;&#10;Description automatically generated">
            <a:extLst>
              <a:ext uri="{FF2B5EF4-FFF2-40B4-BE49-F238E27FC236}">
                <a16:creationId xmlns:a16="http://schemas.microsoft.com/office/drawing/2014/main" id="{041F6549-FC94-4679-B89A-CA751587980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349" y="4215902"/>
            <a:ext cx="205740" cy="196596"/>
          </a:xfrm>
          <a:prstGeom prst="rect">
            <a:avLst/>
          </a:prstGeom>
        </p:spPr>
      </p:pic>
      <p:pic>
        <p:nvPicPr>
          <p:cNvPr id="16" name="Picture 15" descr="A picture containing ax&#10;&#10;Description automatically generated">
            <a:extLst>
              <a:ext uri="{FF2B5EF4-FFF2-40B4-BE49-F238E27FC236}">
                <a16:creationId xmlns:a16="http://schemas.microsoft.com/office/drawing/2014/main" id="{45BDDF2B-378F-4985-871E-2E21C0DDBD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2349" y="4215902"/>
            <a:ext cx="205740" cy="196596"/>
          </a:xfrm>
          <a:prstGeom prst="rect">
            <a:avLst/>
          </a:prstGeom>
        </p:spPr>
      </p:pic>
      <p:sp>
        <p:nvSpPr>
          <p:cNvPr id="11" name="Text Placeholder 10">
            <a:extLst>
              <a:ext uri="{FF2B5EF4-FFF2-40B4-BE49-F238E27FC236}">
                <a16:creationId xmlns:a16="http://schemas.microsoft.com/office/drawing/2014/main" id="{1D59FD56-E5D9-4FB9-8236-440B02545E97}"/>
              </a:ext>
            </a:extLst>
          </p:cNvPr>
          <p:cNvSpPr>
            <a:spLocks noGrp="1"/>
          </p:cNvSpPr>
          <p:nvPr>
            <p:ph type="body" sz="quarter" idx="15"/>
          </p:nvPr>
        </p:nvSpPr>
        <p:spPr>
          <a:xfrm>
            <a:off x="539750" y="1223964"/>
            <a:ext cx="8064500" cy="2557144"/>
          </a:xfrm>
        </p:spPr>
        <p:txBody>
          <a:bodyPr/>
          <a:lstStyle>
            <a:lvl1pPr marL="0" indent="0" algn="ctr">
              <a:spcBef>
                <a:spcPts val="500"/>
              </a:spcBef>
              <a:buFont typeface="Arial" panose="020B0604020202020204" pitchFamily="34" charset="0"/>
              <a:buNone/>
              <a:defRPr/>
            </a:lvl1pPr>
            <a:lvl2pPr marL="180000" indent="0" algn="ctr">
              <a:spcBef>
                <a:spcPts val="0"/>
              </a:spcBef>
              <a:spcAft>
                <a:spcPts val="0"/>
              </a:spcAft>
              <a:buNone/>
              <a:defRPr/>
            </a:lvl2pPr>
            <a:lvl3pPr marL="360000" indent="0" algn="ctr">
              <a:spcBef>
                <a:spcPts val="0"/>
              </a:spcBef>
              <a:spcAft>
                <a:spcPts val="0"/>
              </a:spcAft>
              <a:buNone/>
              <a:defRPr/>
            </a:lvl3pPr>
            <a:lvl4pPr marL="540000" indent="0" algn="ctr">
              <a:spcBef>
                <a:spcPts val="0"/>
              </a:spcBef>
              <a:spcAft>
                <a:spcPts val="0"/>
              </a:spcAft>
              <a:buNone/>
              <a:defRPr/>
            </a:lvl4pPr>
            <a:lvl5pPr marL="720000" indent="0" algn="ctr">
              <a:spcBef>
                <a:spcPts val="0"/>
              </a:spcBef>
              <a:spcAft>
                <a:spcPts val="0"/>
              </a:spcAft>
              <a:buNone/>
              <a:defRPr/>
            </a:lvl5pPr>
          </a:lstStyle>
          <a:p>
            <a:pPr lvl="0"/>
            <a:r>
              <a:rPr lang="da-DK"/>
              <a:t>Klik for at redigere teksttypografierne i masteren</a:t>
            </a:r>
          </a:p>
        </p:txBody>
      </p:sp>
    </p:spTree>
    <p:extLst>
      <p:ext uri="{BB962C8B-B14F-4D97-AF65-F5344CB8AC3E}">
        <p14:creationId xmlns:p14="http://schemas.microsoft.com/office/powerpoint/2010/main" val="2746330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l tabeller, diagrammer og Smart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66467E-DE83-4058-A877-E2EA88686090}"/>
              </a:ext>
            </a:extLst>
          </p:cNvPr>
          <p:cNvSpPr/>
          <p:nvPr userDrawn="1"/>
        </p:nvSpPr>
        <p:spPr>
          <a:xfrm>
            <a:off x="0" y="3883500"/>
            <a:ext cx="9144000" cy="12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Slide Number Placeholder 5"/>
          <p:cNvSpPr>
            <a:spLocks noGrp="1"/>
          </p:cNvSpPr>
          <p:nvPr>
            <p:ph type="sldNum" sz="quarter" idx="12"/>
          </p:nvPr>
        </p:nvSpPr>
        <p:spPr/>
        <p:txBody>
          <a:bodyPr/>
          <a:lstStyle/>
          <a:p>
            <a:fld id="{213DFF03-528E-4376-8B83-59343DC23B68}" type="slidenum">
              <a:rPr lang="da-DK" smtClean="0"/>
              <a:t>‹nr.›</a:t>
            </a:fld>
            <a:endParaRPr lang="da-DK" dirty="0"/>
          </a:p>
        </p:txBody>
      </p:sp>
      <p:sp>
        <p:nvSpPr>
          <p:cNvPr id="5" name="Title 4">
            <a:extLst>
              <a:ext uri="{FF2B5EF4-FFF2-40B4-BE49-F238E27FC236}">
                <a16:creationId xmlns:a16="http://schemas.microsoft.com/office/drawing/2014/main" id="{DA765990-DFDA-492E-BCC8-C9237FB06E85}"/>
              </a:ext>
            </a:extLst>
          </p:cNvPr>
          <p:cNvSpPr>
            <a:spLocks noGrp="1"/>
          </p:cNvSpPr>
          <p:nvPr>
            <p:ph type="title"/>
          </p:nvPr>
        </p:nvSpPr>
        <p:spPr/>
        <p:txBody>
          <a:bodyPr/>
          <a:lstStyle/>
          <a:p>
            <a:r>
              <a:rPr lang="da-DK"/>
              <a:t>Klik for at redigere titeltypografien i masteren</a:t>
            </a:r>
            <a:endParaRPr lang="da-DK" dirty="0"/>
          </a:p>
        </p:txBody>
      </p:sp>
      <p:sp>
        <p:nvSpPr>
          <p:cNvPr id="9" name="Text Placeholder 9">
            <a:extLst>
              <a:ext uri="{FF2B5EF4-FFF2-40B4-BE49-F238E27FC236}">
                <a16:creationId xmlns:a16="http://schemas.microsoft.com/office/drawing/2014/main" id="{060969E0-0FF5-41D8-9088-04D7A6203161}"/>
              </a:ext>
            </a:extLst>
          </p:cNvPr>
          <p:cNvSpPr>
            <a:spLocks noGrp="1"/>
          </p:cNvSpPr>
          <p:nvPr>
            <p:ph type="body" sz="quarter" idx="13"/>
          </p:nvPr>
        </p:nvSpPr>
        <p:spPr>
          <a:xfrm>
            <a:off x="539552" y="4175999"/>
            <a:ext cx="7596844" cy="726501"/>
          </a:xfrm>
          <a:prstGeom prst="rect">
            <a:avLst/>
          </a:prstGeom>
        </p:spPr>
        <p:txBody>
          <a:bodyPr anchor="t" anchorCtr="0">
            <a:noAutofit/>
          </a:bodyPr>
          <a:lstStyle>
            <a:lvl1pPr marL="0" indent="0">
              <a:buNone/>
              <a:defRPr i="0"/>
            </a:lvl1pPr>
          </a:lstStyle>
          <a:p>
            <a:pPr lvl="0"/>
            <a:r>
              <a:rPr lang="da-DK"/>
              <a:t>Klik for at redigere teksttypografierne i masteren</a:t>
            </a:r>
          </a:p>
        </p:txBody>
      </p:sp>
    </p:spTree>
    <p:extLst>
      <p:ext uri="{BB962C8B-B14F-4D97-AF65-F5344CB8AC3E}">
        <p14:creationId xmlns:p14="http://schemas.microsoft.com/office/powerpoint/2010/main" val="1285613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l tabeller, diagrammer og SmartAr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744040-689B-4409-97B4-8EAA5DACE46C}"/>
              </a:ext>
            </a:extLst>
          </p:cNvPr>
          <p:cNvSpPr/>
          <p:nvPr userDrawn="1"/>
        </p:nvSpPr>
        <p:spPr>
          <a:xfrm>
            <a:off x="0" y="0"/>
            <a:ext cx="2879812"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Slide Number Placeholder 5"/>
          <p:cNvSpPr>
            <a:spLocks noGrp="1"/>
          </p:cNvSpPr>
          <p:nvPr>
            <p:ph type="sldNum" sz="quarter" idx="12"/>
          </p:nvPr>
        </p:nvSpPr>
        <p:spPr/>
        <p:txBody>
          <a:bodyPr/>
          <a:lstStyle/>
          <a:p>
            <a:fld id="{213DFF03-528E-4376-8B83-59343DC23B68}" type="slidenum">
              <a:rPr lang="da-DK" smtClean="0"/>
              <a:t>‹nr.›</a:t>
            </a:fld>
            <a:endParaRPr lang="da-DK" dirty="0"/>
          </a:p>
        </p:txBody>
      </p:sp>
      <p:sp>
        <p:nvSpPr>
          <p:cNvPr id="5" name="Title 4">
            <a:extLst>
              <a:ext uri="{FF2B5EF4-FFF2-40B4-BE49-F238E27FC236}">
                <a16:creationId xmlns:a16="http://schemas.microsoft.com/office/drawing/2014/main" id="{DA765990-DFDA-492E-BCC8-C9237FB06E85}"/>
              </a:ext>
            </a:extLst>
          </p:cNvPr>
          <p:cNvSpPr>
            <a:spLocks noGrp="1"/>
          </p:cNvSpPr>
          <p:nvPr>
            <p:ph type="title"/>
          </p:nvPr>
        </p:nvSpPr>
        <p:spPr>
          <a:xfrm>
            <a:off x="539551" y="483518"/>
            <a:ext cx="2088033" cy="740445"/>
          </a:xfrm>
        </p:spPr>
        <p:txBody>
          <a:bodyPr/>
          <a:lstStyle/>
          <a:p>
            <a:r>
              <a:rPr lang="da-DK"/>
              <a:t>Klik for at redigere titeltypografien i masteren</a:t>
            </a:r>
            <a:endParaRPr lang="da-DK" dirty="0"/>
          </a:p>
        </p:txBody>
      </p:sp>
      <p:sp>
        <p:nvSpPr>
          <p:cNvPr id="9" name="Text Placeholder 10">
            <a:extLst>
              <a:ext uri="{FF2B5EF4-FFF2-40B4-BE49-F238E27FC236}">
                <a16:creationId xmlns:a16="http://schemas.microsoft.com/office/drawing/2014/main" id="{E2C4A14D-546F-4AA7-B18B-DA00BE812461}"/>
              </a:ext>
            </a:extLst>
          </p:cNvPr>
          <p:cNvSpPr>
            <a:spLocks noGrp="1"/>
          </p:cNvSpPr>
          <p:nvPr>
            <p:ph type="body" sz="quarter" idx="15"/>
          </p:nvPr>
        </p:nvSpPr>
        <p:spPr>
          <a:xfrm>
            <a:off x="539751" y="1223963"/>
            <a:ext cx="2088034" cy="3400425"/>
          </a:xfrm>
        </p:spPr>
        <p:txBody>
          <a:bodyPr/>
          <a:lstStyle>
            <a:lvl1pPr>
              <a:spcBef>
                <a:spcPts val="500"/>
              </a:spcBef>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2667469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lede hvid teks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E4BE633-B0DE-444A-B52A-474FBD76D446}"/>
              </a:ext>
            </a:extLst>
          </p:cNvPr>
          <p:cNvSpPr>
            <a:spLocks noGrp="1"/>
          </p:cNvSpPr>
          <p:nvPr>
            <p:ph type="pic" sz="quarter" idx="12" hasCustomPrompt="1"/>
          </p:nvPr>
        </p:nvSpPr>
        <p:spPr>
          <a:xfrm>
            <a:off x="0" y="0"/>
            <a:ext cx="9144000" cy="5143500"/>
          </a:xfrm>
          <a:solidFill>
            <a:schemeClr val="bg2"/>
          </a:solidFill>
        </p:spPr>
        <p:txBody>
          <a:bodyPr/>
          <a:lstStyle>
            <a:lvl1pPr marL="0" indent="0" algn="ctr">
              <a:buFont typeface="Arial" panose="020B0604020202020204" pitchFamily="34" charset="0"/>
              <a:buNone/>
              <a:defRPr/>
            </a:lvl1pPr>
          </a:lstStyle>
          <a:p>
            <a:r>
              <a:rPr lang="da-DK" dirty="0"/>
              <a:t>Træk og slip et billede hertil, for at indsætte et billede. (Lægger billedet, sig foran teksten; højreklik på billedet, og vælg ”Send bagerst”)</a:t>
            </a:r>
          </a:p>
        </p:txBody>
      </p:sp>
      <p:sp>
        <p:nvSpPr>
          <p:cNvPr id="3" name="Slide Number Placeholder 2">
            <a:extLst>
              <a:ext uri="{FF2B5EF4-FFF2-40B4-BE49-F238E27FC236}">
                <a16:creationId xmlns:a16="http://schemas.microsoft.com/office/drawing/2014/main" id="{E0594EEA-D0B4-40BE-ABF9-903A85FBF48B}"/>
              </a:ext>
            </a:extLst>
          </p:cNvPr>
          <p:cNvSpPr>
            <a:spLocks noGrp="1"/>
          </p:cNvSpPr>
          <p:nvPr>
            <p:ph type="sldNum" sz="quarter" idx="10"/>
          </p:nvPr>
        </p:nvSpPr>
        <p:spPr/>
        <p:txBody>
          <a:bodyPr/>
          <a:lstStyle/>
          <a:p>
            <a:fld id="{213DFF03-528E-4376-8B83-59343DC23B68}" type="slidenum">
              <a:rPr lang="da-DK" noProof="0" smtClean="0"/>
              <a:pPr/>
              <a:t>‹nr.›</a:t>
            </a:fld>
            <a:endParaRPr lang="da-DK" noProof="0" dirty="0"/>
          </a:p>
        </p:txBody>
      </p:sp>
      <p:sp>
        <p:nvSpPr>
          <p:cNvPr id="7" name="Text Placeholder 6">
            <a:extLst>
              <a:ext uri="{FF2B5EF4-FFF2-40B4-BE49-F238E27FC236}">
                <a16:creationId xmlns:a16="http://schemas.microsoft.com/office/drawing/2014/main" id="{23033CB4-2089-43B9-8B13-4C14BC1D31E0}"/>
              </a:ext>
            </a:extLst>
          </p:cNvPr>
          <p:cNvSpPr>
            <a:spLocks noGrp="1"/>
          </p:cNvSpPr>
          <p:nvPr>
            <p:ph type="body" sz="quarter" idx="11"/>
          </p:nvPr>
        </p:nvSpPr>
        <p:spPr>
          <a:xfrm>
            <a:off x="539750" y="1223963"/>
            <a:ext cx="5722502" cy="3400425"/>
          </a:xfrm>
        </p:spPr>
        <p:txBody>
          <a:bodyPr/>
          <a:lstStyle>
            <a:lvl1pPr marL="171450" indent="-171450">
              <a:buFontTx/>
              <a:buBlip>
                <a:blip r:embed="rId2"/>
              </a:buBlip>
              <a:defRPr>
                <a:solidFill>
                  <a:schemeClr val="bg1"/>
                </a:solidFill>
              </a:defRPr>
            </a:lvl1pPr>
            <a:lvl2pPr marL="351450" indent="-171450">
              <a:buFontTx/>
              <a:buBlip>
                <a:blip r:embed="rId2"/>
              </a:buBlip>
              <a:defRPr>
                <a:solidFill>
                  <a:schemeClr val="bg1"/>
                </a:solidFill>
              </a:defRPr>
            </a:lvl2pPr>
            <a:lvl3pPr marL="531450" indent="-171450">
              <a:buFontTx/>
              <a:buBlip>
                <a:blip r:embed="rId2"/>
              </a:buBlip>
              <a:defRPr>
                <a:solidFill>
                  <a:schemeClr val="bg1"/>
                </a:solidFill>
              </a:defRPr>
            </a:lvl3pPr>
            <a:lvl4pPr marL="711450" indent="-171450">
              <a:buFontTx/>
              <a:buBlip>
                <a:blip r:embed="rId2"/>
              </a:buBlip>
              <a:defRPr>
                <a:solidFill>
                  <a:schemeClr val="bg1"/>
                </a:solidFill>
              </a:defRPr>
            </a:lvl4pPr>
            <a:lvl5pPr marL="891450" indent="-171450">
              <a:buFontTx/>
              <a:buBlip>
                <a:blip r:embed="rId2"/>
              </a:buBlip>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1" name="Title 10">
            <a:extLst>
              <a:ext uri="{FF2B5EF4-FFF2-40B4-BE49-F238E27FC236}">
                <a16:creationId xmlns:a16="http://schemas.microsoft.com/office/drawing/2014/main" id="{ED9FEB0A-2BCE-4945-AB8F-612E6683E14F}"/>
              </a:ext>
            </a:extLst>
          </p:cNvPr>
          <p:cNvSpPr>
            <a:spLocks noGrp="1"/>
          </p:cNvSpPr>
          <p:nvPr>
            <p:ph type="title"/>
          </p:nvPr>
        </p:nvSpPr>
        <p:spPr>
          <a:xfrm>
            <a:off x="539552" y="483518"/>
            <a:ext cx="5722502" cy="740445"/>
          </a:xfrm>
        </p:spPr>
        <p:txBody>
          <a:bodyPr/>
          <a:lstStyle>
            <a:lvl1pPr>
              <a:defRPr>
                <a:solidFill>
                  <a:schemeClr val="bg1"/>
                </a:solidFill>
              </a:defRPr>
            </a:lvl1pPr>
          </a:lstStyle>
          <a:p>
            <a:r>
              <a:rPr lang="da-DK"/>
              <a:t>Klik for at redigere titeltypografien i masteren</a:t>
            </a:r>
            <a:endParaRPr lang="da-DK" dirty="0"/>
          </a:p>
        </p:txBody>
      </p:sp>
    </p:spTree>
    <p:extLst>
      <p:ext uri="{BB962C8B-B14F-4D97-AF65-F5344CB8AC3E}">
        <p14:creationId xmlns:p14="http://schemas.microsoft.com/office/powerpoint/2010/main" val="246526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1C0FB7-01EC-4F42-9BA2-D07C18565571}"/>
              </a:ext>
            </a:extLst>
          </p:cNvPr>
          <p:cNvSpPr/>
          <p:nvPr userDrawn="1"/>
        </p:nvSpPr>
        <p:spPr>
          <a:xfrm>
            <a:off x="0" y="0"/>
            <a:ext cx="626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8" name="Text Placeholder 8">
            <a:extLst>
              <a:ext uri="{FF2B5EF4-FFF2-40B4-BE49-F238E27FC236}">
                <a16:creationId xmlns:a16="http://schemas.microsoft.com/office/drawing/2014/main" id="{32779183-D2EC-4EA6-9BEB-BB8F2DE10EB0}"/>
              </a:ext>
            </a:extLst>
          </p:cNvPr>
          <p:cNvSpPr>
            <a:spLocks noGrp="1"/>
          </p:cNvSpPr>
          <p:nvPr>
            <p:ph type="body" sz="quarter" idx="15" hasCustomPrompt="1"/>
          </p:nvPr>
        </p:nvSpPr>
        <p:spPr>
          <a:xfrm>
            <a:off x="6802197" y="527983"/>
            <a:ext cx="1801803" cy="188417"/>
          </a:xfrm>
        </p:spPr>
        <p:txBody>
          <a:bodyPr/>
          <a:lstStyle>
            <a:lvl1pPr marL="0" indent="0">
              <a:spcBef>
                <a:spcPts val="0"/>
              </a:spcBef>
              <a:buNone/>
              <a:tabLst>
                <a:tab pos="1703388" algn="l"/>
              </a:tabLst>
              <a:defRPr b="1" spc="-50" baseline="0"/>
            </a:lvl1pPr>
            <a:lvl2pPr marL="342900" indent="0">
              <a:spcBef>
                <a:spcPts val="0"/>
              </a:spcBef>
              <a:buNone/>
              <a:defRPr b="1"/>
            </a:lvl2pPr>
            <a:lvl3pPr marL="360000" indent="0">
              <a:spcBef>
                <a:spcPts val="0"/>
              </a:spcBef>
              <a:buNone/>
              <a:defRPr b="1"/>
            </a:lvl3pPr>
            <a:lvl4pPr marL="540000" indent="0">
              <a:spcBef>
                <a:spcPts val="0"/>
              </a:spcBef>
              <a:buNone/>
              <a:defRPr b="1"/>
            </a:lvl4pPr>
            <a:lvl5pPr marL="720000" indent="0">
              <a:spcBef>
                <a:spcPts val="0"/>
              </a:spcBef>
              <a:buNone/>
              <a:defRPr b="1"/>
            </a:lvl5pPr>
          </a:lstStyle>
          <a:p>
            <a:pPr lvl="0"/>
            <a:r>
              <a:rPr lang="da-DK" noProof="0" dirty="0"/>
              <a:t>Titel i en linje 	X	</a:t>
            </a:r>
          </a:p>
        </p:txBody>
      </p:sp>
      <p:sp>
        <p:nvSpPr>
          <p:cNvPr id="10" name="Text Placeholder 8">
            <a:extLst>
              <a:ext uri="{FF2B5EF4-FFF2-40B4-BE49-F238E27FC236}">
                <a16:creationId xmlns:a16="http://schemas.microsoft.com/office/drawing/2014/main" id="{0B5399DA-3FCC-4818-A2EE-4B4F730046AC}"/>
              </a:ext>
            </a:extLst>
          </p:cNvPr>
          <p:cNvSpPr>
            <a:spLocks noGrp="1"/>
          </p:cNvSpPr>
          <p:nvPr>
            <p:ph type="body" sz="quarter" idx="16" hasCustomPrompt="1"/>
          </p:nvPr>
        </p:nvSpPr>
        <p:spPr>
          <a:xfrm>
            <a:off x="6802197" y="887805"/>
            <a:ext cx="1802053" cy="3727712"/>
          </a:xfrm>
        </p:spPr>
        <p:txBody>
          <a:bodyPr/>
          <a:lstStyle>
            <a:lvl1pPr marL="0" indent="0">
              <a:spcBef>
                <a:spcPts val="0"/>
              </a:spcBef>
              <a:buNone/>
              <a:tabLst>
                <a:tab pos="1703388" algn="l"/>
              </a:tabLst>
              <a:defRPr b="1" spc="-50" baseline="0"/>
            </a:lvl1pPr>
            <a:lvl2pPr marL="342900" indent="0">
              <a:spcBef>
                <a:spcPts val="0"/>
              </a:spcBef>
              <a:buNone/>
              <a:defRPr b="1"/>
            </a:lvl2pPr>
            <a:lvl3pPr marL="360000" indent="0">
              <a:spcBef>
                <a:spcPts val="0"/>
              </a:spcBef>
              <a:buNone/>
              <a:defRPr b="1"/>
            </a:lvl3pPr>
            <a:lvl4pPr marL="540000" indent="0">
              <a:spcBef>
                <a:spcPts val="0"/>
              </a:spcBef>
              <a:buNone/>
              <a:defRPr b="1"/>
            </a:lvl4pPr>
            <a:lvl5pPr marL="720000" indent="0">
              <a:spcBef>
                <a:spcPts val="0"/>
              </a:spcBef>
              <a:buNone/>
              <a:defRPr b="1"/>
            </a:lvl5pPr>
          </a:lstStyle>
          <a:p>
            <a:pPr lvl="0"/>
            <a:r>
              <a:rPr lang="da-DK" noProof="0" dirty="0"/>
              <a:t>Titel i en linje 	X	</a:t>
            </a:r>
          </a:p>
        </p:txBody>
      </p:sp>
      <p:sp>
        <p:nvSpPr>
          <p:cNvPr id="4" name="Slide Number Placeholder 3">
            <a:extLst>
              <a:ext uri="{FF2B5EF4-FFF2-40B4-BE49-F238E27FC236}">
                <a16:creationId xmlns:a16="http://schemas.microsoft.com/office/drawing/2014/main" id="{9143E534-73DC-4913-8BB2-51BD79CED8E4}"/>
              </a:ext>
            </a:extLst>
          </p:cNvPr>
          <p:cNvSpPr>
            <a:spLocks noGrp="1"/>
          </p:cNvSpPr>
          <p:nvPr>
            <p:ph type="sldNum" sz="quarter" idx="18"/>
          </p:nvPr>
        </p:nvSpPr>
        <p:spPr/>
        <p:txBody>
          <a:bodyPr/>
          <a:lstStyle/>
          <a:p>
            <a:fld id="{213DFF03-528E-4376-8B83-59343DC23B68}" type="slidenum">
              <a:rPr lang="da-DK" smtClean="0"/>
              <a:pPr/>
              <a:t>‹nr.›</a:t>
            </a:fld>
            <a:endParaRPr lang="da-DK" dirty="0"/>
          </a:p>
        </p:txBody>
      </p:sp>
      <p:sp>
        <p:nvSpPr>
          <p:cNvPr id="6" name="Title 5">
            <a:extLst>
              <a:ext uri="{FF2B5EF4-FFF2-40B4-BE49-F238E27FC236}">
                <a16:creationId xmlns:a16="http://schemas.microsoft.com/office/drawing/2014/main" id="{AD4DABCD-DAFA-4E64-ABAF-32A07199E1EE}"/>
              </a:ext>
            </a:extLst>
          </p:cNvPr>
          <p:cNvSpPr>
            <a:spLocks noGrp="1"/>
          </p:cNvSpPr>
          <p:nvPr>
            <p:ph type="title"/>
          </p:nvPr>
        </p:nvSpPr>
        <p:spPr>
          <a:xfrm>
            <a:off x="539552" y="483518"/>
            <a:ext cx="5363999" cy="630985"/>
          </a:xfrm>
        </p:spPr>
        <p:txBody>
          <a:bodyPr/>
          <a:lstStyle>
            <a:lvl1pPr>
              <a:defRPr/>
            </a:lvl1pPr>
          </a:lstStyle>
          <a:p>
            <a:r>
              <a:rPr lang="da-DK"/>
              <a:t>Klik for at redigere titeltypografien i masteren</a:t>
            </a:r>
            <a:endParaRPr lang="da-DK" dirty="0"/>
          </a:p>
        </p:txBody>
      </p:sp>
      <p:sp>
        <p:nvSpPr>
          <p:cNvPr id="5" name="Text Placeholder 4">
            <a:extLst>
              <a:ext uri="{FF2B5EF4-FFF2-40B4-BE49-F238E27FC236}">
                <a16:creationId xmlns:a16="http://schemas.microsoft.com/office/drawing/2014/main" id="{1DA6FDDD-0551-4EF9-8926-A3C9B980B796}"/>
              </a:ext>
            </a:extLst>
          </p:cNvPr>
          <p:cNvSpPr>
            <a:spLocks noGrp="1"/>
          </p:cNvSpPr>
          <p:nvPr>
            <p:ph type="body" sz="quarter" idx="19"/>
          </p:nvPr>
        </p:nvSpPr>
        <p:spPr>
          <a:xfrm>
            <a:off x="539750" y="1223963"/>
            <a:ext cx="5364163" cy="34004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447230145"/>
      </p:ext>
    </p:extLst>
  </p:cSld>
  <p:clrMapOvr>
    <a:masterClrMapping/>
  </p:clrMapOvr>
  <p:extLst>
    <p:ext uri="{DCECCB84-F9BA-43D5-87BE-67443E8EF086}">
      <p15:sldGuideLst xmlns:p15="http://schemas.microsoft.com/office/powerpoint/2012/main">
        <p15:guide id="1" orient="horz" pos="77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lede hvid tekst og undertite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E4BE633-B0DE-444A-B52A-474FBD76D446}"/>
              </a:ext>
            </a:extLst>
          </p:cNvPr>
          <p:cNvSpPr>
            <a:spLocks noGrp="1"/>
          </p:cNvSpPr>
          <p:nvPr>
            <p:ph type="pic" sz="quarter" idx="12" hasCustomPrompt="1"/>
          </p:nvPr>
        </p:nvSpPr>
        <p:spPr>
          <a:xfrm>
            <a:off x="0" y="0"/>
            <a:ext cx="7885113" cy="5143500"/>
          </a:xfrm>
          <a:solidFill>
            <a:schemeClr val="bg2"/>
          </a:solidFill>
        </p:spPr>
        <p:txBody>
          <a:bodyPr/>
          <a:lstStyle>
            <a:lvl1pPr marL="0" indent="0" algn="ctr">
              <a:buFont typeface="Arial" panose="020B0604020202020204" pitchFamily="34" charset="0"/>
              <a:buNone/>
              <a:defRPr/>
            </a:lvl1pPr>
          </a:lstStyle>
          <a:p>
            <a:r>
              <a:rPr lang="da-DK" dirty="0"/>
              <a:t>Træk og slip et billede hertil, for at indsætte et billede. (Lægger billedet, sig foran teksten; højreklik på billedet, og vælg ”Send bagerst”)</a:t>
            </a:r>
          </a:p>
        </p:txBody>
      </p:sp>
      <p:sp>
        <p:nvSpPr>
          <p:cNvPr id="3" name="Slide Number Placeholder 2">
            <a:extLst>
              <a:ext uri="{FF2B5EF4-FFF2-40B4-BE49-F238E27FC236}">
                <a16:creationId xmlns:a16="http://schemas.microsoft.com/office/drawing/2014/main" id="{E0594EEA-D0B4-40BE-ABF9-903A85FBF48B}"/>
              </a:ext>
            </a:extLst>
          </p:cNvPr>
          <p:cNvSpPr>
            <a:spLocks noGrp="1"/>
          </p:cNvSpPr>
          <p:nvPr>
            <p:ph type="sldNum" sz="quarter" idx="10"/>
          </p:nvPr>
        </p:nvSpPr>
        <p:spPr/>
        <p:txBody>
          <a:bodyPr/>
          <a:lstStyle/>
          <a:p>
            <a:fld id="{213DFF03-528E-4376-8B83-59343DC23B68}" type="slidenum">
              <a:rPr lang="da-DK" noProof="0" smtClean="0"/>
              <a:pPr/>
              <a:t>‹nr.›</a:t>
            </a:fld>
            <a:endParaRPr lang="da-DK" noProof="0" dirty="0"/>
          </a:p>
        </p:txBody>
      </p:sp>
      <p:sp>
        <p:nvSpPr>
          <p:cNvPr id="8" name="Text Placeholder 2">
            <a:extLst>
              <a:ext uri="{FF2B5EF4-FFF2-40B4-BE49-F238E27FC236}">
                <a16:creationId xmlns:a16="http://schemas.microsoft.com/office/drawing/2014/main" id="{82674D7C-76F0-4DB8-AE7D-D756B3577126}"/>
              </a:ext>
            </a:extLst>
          </p:cNvPr>
          <p:cNvSpPr>
            <a:spLocks noGrp="1"/>
          </p:cNvSpPr>
          <p:nvPr>
            <p:ph type="body" sz="quarter" idx="13"/>
          </p:nvPr>
        </p:nvSpPr>
        <p:spPr>
          <a:xfrm>
            <a:off x="8326523" y="555626"/>
            <a:ext cx="338554" cy="4068762"/>
          </a:xfrm>
        </p:spPr>
        <p:txBody>
          <a:bodyPr vert="vert" wrap="square">
            <a:spAutoFit/>
          </a:bodyPr>
          <a:lstStyle>
            <a:lvl1pPr marL="0" indent="0">
              <a:buFont typeface="Arial" panose="020B0604020202020204" pitchFamily="34" charset="0"/>
              <a:buNone/>
              <a:defRPr sz="2200" b="1"/>
            </a:lvl1pPr>
          </a:lstStyle>
          <a:p>
            <a:pPr lvl="0"/>
            <a:r>
              <a:rPr lang="da-DK"/>
              <a:t>Klik for at redigere teksttypografierne i masteren</a:t>
            </a:r>
          </a:p>
        </p:txBody>
      </p:sp>
      <p:sp>
        <p:nvSpPr>
          <p:cNvPr id="5" name="Title 4">
            <a:extLst>
              <a:ext uri="{FF2B5EF4-FFF2-40B4-BE49-F238E27FC236}">
                <a16:creationId xmlns:a16="http://schemas.microsoft.com/office/drawing/2014/main" id="{56555DB7-2697-4A4C-A5E1-73D00921F940}"/>
              </a:ext>
            </a:extLst>
          </p:cNvPr>
          <p:cNvSpPr>
            <a:spLocks noGrp="1"/>
          </p:cNvSpPr>
          <p:nvPr>
            <p:ph type="title"/>
          </p:nvPr>
        </p:nvSpPr>
        <p:spPr>
          <a:xfrm>
            <a:off x="539552" y="483518"/>
            <a:ext cx="5722502" cy="740445"/>
          </a:xfrm>
        </p:spPr>
        <p:txBody>
          <a:bodyPr/>
          <a:lstStyle>
            <a:lvl1pPr>
              <a:defRPr>
                <a:solidFill>
                  <a:schemeClr val="bg1"/>
                </a:solidFill>
              </a:defRPr>
            </a:lvl1pPr>
          </a:lstStyle>
          <a:p>
            <a:r>
              <a:rPr lang="da-DK"/>
              <a:t>Klik for at redigere titeltypografien i masteren</a:t>
            </a:r>
            <a:endParaRPr lang="da-DK" dirty="0"/>
          </a:p>
        </p:txBody>
      </p:sp>
      <p:sp>
        <p:nvSpPr>
          <p:cNvPr id="10" name="Text Placeholder 6">
            <a:extLst>
              <a:ext uri="{FF2B5EF4-FFF2-40B4-BE49-F238E27FC236}">
                <a16:creationId xmlns:a16="http://schemas.microsoft.com/office/drawing/2014/main" id="{AE5ED24F-D0C9-4D7B-80B0-2DE513C79506}"/>
              </a:ext>
            </a:extLst>
          </p:cNvPr>
          <p:cNvSpPr>
            <a:spLocks noGrp="1"/>
          </p:cNvSpPr>
          <p:nvPr>
            <p:ph type="body" sz="quarter" idx="11"/>
          </p:nvPr>
        </p:nvSpPr>
        <p:spPr>
          <a:xfrm>
            <a:off x="539750" y="1223963"/>
            <a:ext cx="5722502" cy="3400425"/>
          </a:xfrm>
        </p:spPr>
        <p:txBody>
          <a:bodyPr/>
          <a:lstStyle>
            <a:lvl1pPr marL="171450" indent="-171450">
              <a:buFontTx/>
              <a:buBlip>
                <a:blip r:embed="rId2"/>
              </a:buBlip>
              <a:defRPr>
                <a:solidFill>
                  <a:schemeClr val="bg1"/>
                </a:solidFill>
              </a:defRPr>
            </a:lvl1pPr>
            <a:lvl2pPr marL="351450" indent="-171450">
              <a:buFontTx/>
              <a:buBlip>
                <a:blip r:embed="rId2"/>
              </a:buBlip>
              <a:defRPr>
                <a:solidFill>
                  <a:schemeClr val="bg1"/>
                </a:solidFill>
              </a:defRPr>
            </a:lvl2pPr>
            <a:lvl3pPr marL="531450" indent="-171450">
              <a:buFontTx/>
              <a:buBlip>
                <a:blip r:embed="rId2"/>
              </a:buBlip>
              <a:defRPr>
                <a:solidFill>
                  <a:schemeClr val="bg1"/>
                </a:solidFill>
              </a:defRPr>
            </a:lvl3pPr>
            <a:lvl4pPr marL="711450" indent="-171450">
              <a:buFontTx/>
              <a:buBlip>
                <a:blip r:embed="rId2"/>
              </a:buBlip>
              <a:defRPr>
                <a:solidFill>
                  <a:schemeClr val="bg1"/>
                </a:solidFill>
              </a:defRPr>
            </a:lvl4pPr>
            <a:lvl5pPr marL="891450" indent="-171450">
              <a:buFontTx/>
              <a:buBlip>
                <a:blip r:embed="rId2"/>
              </a:buBlip>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735454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lede, hvid tekst, undertitel og cita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E4BE633-B0DE-444A-B52A-474FBD76D446}"/>
              </a:ext>
            </a:extLst>
          </p:cNvPr>
          <p:cNvSpPr>
            <a:spLocks noGrp="1"/>
          </p:cNvSpPr>
          <p:nvPr>
            <p:ph type="pic" sz="quarter" idx="12" hasCustomPrompt="1"/>
          </p:nvPr>
        </p:nvSpPr>
        <p:spPr>
          <a:xfrm>
            <a:off x="0" y="0"/>
            <a:ext cx="7885113" cy="3888000"/>
          </a:xfrm>
          <a:solidFill>
            <a:schemeClr val="bg2"/>
          </a:solidFill>
        </p:spPr>
        <p:txBody>
          <a:bodyPr/>
          <a:lstStyle>
            <a:lvl1pPr marL="0" indent="0" algn="ctr">
              <a:buFont typeface="Arial" panose="020B0604020202020204" pitchFamily="34" charset="0"/>
              <a:buNone/>
              <a:defRPr/>
            </a:lvl1pPr>
          </a:lstStyle>
          <a:p>
            <a:r>
              <a:rPr lang="da-DK" dirty="0"/>
              <a:t>Træk og slip et billede hertil, for at indsætte et billede. (Lægger billedet, sig foran teksten; højreklik på billedet, og vælg ”Send bagerst”)</a:t>
            </a:r>
          </a:p>
        </p:txBody>
      </p:sp>
      <p:sp>
        <p:nvSpPr>
          <p:cNvPr id="14" name="Rectangle 13">
            <a:extLst>
              <a:ext uri="{FF2B5EF4-FFF2-40B4-BE49-F238E27FC236}">
                <a16:creationId xmlns:a16="http://schemas.microsoft.com/office/drawing/2014/main" id="{E0212258-2B82-43F4-A06C-F68ACC76C178}"/>
              </a:ext>
            </a:extLst>
          </p:cNvPr>
          <p:cNvSpPr/>
          <p:nvPr userDrawn="1"/>
        </p:nvSpPr>
        <p:spPr>
          <a:xfrm>
            <a:off x="0" y="3883500"/>
            <a:ext cx="7884000" cy="12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1" name="Picture 10" descr="A picture containing ax&#10;&#10;Description automatically generated">
            <a:extLst>
              <a:ext uri="{FF2B5EF4-FFF2-40B4-BE49-F238E27FC236}">
                <a16:creationId xmlns:a16="http://schemas.microsoft.com/office/drawing/2014/main" id="{E85E1EBD-C903-41D7-B807-9FBDCB3C3E7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349" y="4215902"/>
            <a:ext cx="205740" cy="196596"/>
          </a:xfrm>
          <a:prstGeom prst="rect">
            <a:avLst/>
          </a:prstGeom>
        </p:spPr>
      </p:pic>
      <p:sp>
        <p:nvSpPr>
          <p:cNvPr id="12" name="Text Placeholder 9">
            <a:extLst>
              <a:ext uri="{FF2B5EF4-FFF2-40B4-BE49-F238E27FC236}">
                <a16:creationId xmlns:a16="http://schemas.microsoft.com/office/drawing/2014/main" id="{705B79A6-F522-48A2-82A0-DBA023E4AA4F}"/>
              </a:ext>
            </a:extLst>
          </p:cNvPr>
          <p:cNvSpPr>
            <a:spLocks noGrp="1"/>
          </p:cNvSpPr>
          <p:nvPr>
            <p:ph type="body" sz="quarter" idx="14"/>
          </p:nvPr>
        </p:nvSpPr>
        <p:spPr>
          <a:xfrm>
            <a:off x="859858" y="4176000"/>
            <a:ext cx="6734034" cy="375970"/>
          </a:xfrm>
          <a:prstGeom prst="rect">
            <a:avLst/>
          </a:prstGeom>
        </p:spPr>
        <p:txBody>
          <a:bodyPr anchor="t" anchorCtr="0">
            <a:noAutofit/>
          </a:bodyPr>
          <a:lstStyle>
            <a:lvl1pPr marL="0" indent="0">
              <a:buNone/>
              <a:defRPr i="1"/>
            </a:lvl1pPr>
          </a:lstStyle>
          <a:p>
            <a:pPr lvl="0"/>
            <a:r>
              <a:rPr lang="da-DK"/>
              <a:t>Klik for at redigere teksttypografierne i masteren</a:t>
            </a:r>
          </a:p>
        </p:txBody>
      </p:sp>
      <p:sp>
        <p:nvSpPr>
          <p:cNvPr id="13" name="Text Placeholder 9">
            <a:extLst>
              <a:ext uri="{FF2B5EF4-FFF2-40B4-BE49-F238E27FC236}">
                <a16:creationId xmlns:a16="http://schemas.microsoft.com/office/drawing/2014/main" id="{6005E269-6611-4CA0-873F-07C2A3F0FA14}"/>
              </a:ext>
            </a:extLst>
          </p:cNvPr>
          <p:cNvSpPr>
            <a:spLocks noGrp="1"/>
          </p:cNvSpPr>
          <p:nvPr>
            <p:ph type="body" sz="quarter" idx="15"/>
          </p:nvPr>
        </p:nvSpPr>
        <p:spPr>
          <a:xfrm>
            <a:off x="859858" y="4615283"/>
            <a:ext cx="6734034" cy="425824"/>
          </a:xfrm>
          <a:prstGeom prst="rect">
            <a:avLst/>
          </a:prstGeom>
        </p:spPr>
        <p:txBody>
          <a:bodyPr anchor="t" anchorCtr="0">
            <a:noAutofit/>
          </a:bodyPr>
          <a:lstStyle>
            <a:lvl1pPr marL="0" indent="0">
              <a:buNone/>
              <a:defRPr b="1" i="0"/>
            </a:lvl1pPr>
          </a:lstStyle>
          <a:p>
            <a:pPr lvl="0"/>
            <a:r>
              <a:rPr lang="da-DK"/>
              <a:t>Klik for at redigere teksttypografierne i masteren</a:t>
            </a:r>
          </a:p>
        </p:txBody>
      </p:sp>
      <p:sp>
        <p:nvSpPr>
          <p:cNvPr id="3" name="Slide Number Placeholder 2">
            <a:extLst>
              <a:ext uri="{FF2B5EF4-FFF2-40B4-BE49-F238E27FC236}">
                <a16:creationId xmlns:a16="http://schemas.microsoft.com/office/drawing/2014/main" id="{E0594EEA-D0B4-40BE-ABF9-903A85FBF48B}"/>
              </a:ext>
            </a:extLst>
          </p:cNvPr>
          <p:cNvSpPr>
            <a:spLocks noGrp="1"/>
          </p:cNvSpPr>
          <p:nvPr>
            <p:ph type="sldNum" sz="quarter" idx="10"/>
          </p:nvPr>
        </p:nvSpPr>
        <p:spPr/>
        <p:txBody>
          <a:bodyPr/>
          <a:lstStyle/>
          <a:p>
            <a:fld id="{213DFF03-528E-4376-8B83-59343DC23B68}" type="slidenum">
              <a:rPr lang="da-DK" noProof="0" smtClean="0"/>
              <a:pPr/>
              <a:t>‹nr.›</a:t>
            </a:fld>
            <a:endParaRPr lang="da-DK" noProof="0" dirty="0"/>
          </a:p>
        </p:txBody>
      </p:sp>
      <p:sp>
        <p:nvSpPr>
          <p:cNvPr id="8" name="Text Placeholder 2">
            <a:extLst>
              <a:ext uri="{FF2B5EF4-FFF2-40B4-BE49-F238E27FC236}">
                <a16:creationId xmlns:a16="http://schemas.microsoft.com/office/drawing/2014/main" id="{82674D7C-76F0-4DB8-AE7D-D756B3577126}"/>
              </a:ext>
            </a:extLst>
          </p:cNvPr>
          <p:cNvSpPr>
            <a:spLocks noGrp="1"/>
          </p:cNvSpPr>
          <p:nvPr>
            <p:ph type="body" sz="quarter" idx="13"/>
          </p:nvPr>
        </p:nvSpPr>
        <p:spPr>
          <a:xfrm>
            <a:off x="8326523" y="555626"/>
            <a:ext cx="338554" cy="4068762"/>
          </a:xfrm>
        </p:spPr>
        <p:txBody>
          <a:bodyPr vert="vert" wrap="square">
            <a:spAutoFit/>
          </a:bodyPr>
          <a:lstStyle>
            <a:lvl1pPr marL="0" indent="0">
              <a:buFont typeface="Arial" panose="020B0604020202020204" pitchFamily="34" charset="0"/>
              <a:buNone/>
              <a:defRPr sz="2200" b="1"/>
            </a:lvl1pPr>
          </a:lstStyle>
          <a:p>
            <a:pPr lvl="0"/>
            <a:r>
              <a:rPr lang="da-DK"/>
              <a:t>Klik for at redigere teksttypografierne i masteren</a:t>
            </a:r>
          </a:p>
        </p:txBody>
      </p:sp>
      <p:sp>
        <p:nvSpPr>
          <p:cNvPr id="2" name="Title 1">
            <a:extLst>
              <a:ext uri="{FF2B5EF4-FFF2-40B4-BE49-F238E27FC236}">
                <a16:creationId xmlns:a16="http://schemas.microsoft.com/office/drawing/2014/main" id="{E29083A8-FCE2-4131-B3EB-06FDA5CCC713}"/>
              </a:ext>
            </a:extLst>
          </p:cNvPr>
          <p:cNvSpPr>
            <a:spLocks noGrp="1"/>
          </p:cNvSpPr>
          <p:nvPr>
            <p:ph type="title"/>
          </p:nvPr>
        </p:nvSpPr>
        <p:spPr>
          <a:xfrm>
            <a:off x="539552" y="483518"/>
            <a:ext cx="5724723" cy="740445"/>
          </a:xfrm>
        </p:spPr>
        <p:txBody>
          <a:bodyPr/>
          <a:lstStyle>
            <a:lvl1pPr>
              <a:defRPr>
                <a:solidFill>
                  <a:schemeClr val="bg1"/>
                </a:solidFill>
              </a:defRPr>
            </a:lvl1pPr>
          </a:lstStyle>
          <a:p>
            <a:r>
              <a:rPr lang="da-DK"/>
              <a:t>Klik for at redigere titeltypografien i masteren</a:t>
            </a:r>
            <a:endParaRPr lang="da-DK" dirty="0"/>
          </a:p>
        </p:txBody>
      </p:sp>
      <p:pic>
        <p:nvPicPr>
          <p:cNvPr id="15" name="Picture 14" descr="A picture containing ax&#10;&#10;Description automatically generated">
            <a:extLst>
              <a:ext uri="{FF2B5EF4-FFF2-40B4-BE49-F238E27FC236}">
                <a16:creationId xmlns:a16="http://schemas.microsoft.com/office/drawing/2014/main" id="{AD2521B7-2322-45DF-A0FB-F73EC81883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349" y="4215902"/>
            <a:ext cx="205740" cy="196596"/>
          </a:xfrm>
          <a:prstGeom prst="rect">
            <a:avLst/>
          </a:prstGeom>
        </p:spPr>
      </p:pic>
      <p:pic>
        <p:nvPicPr>
          <p:cNvPr id="17" name="Picture 16" descr="A picture containing ax&#10;&#10;Description automatically generated">
            <a:extLst>
              <a:ext uri="{FF2B5EF4-FFF2-40B4-BE49-F238E27FC236}">
                <a16:creationId xmlns:a16="http://schemas.microsoft.com/office/drawing/2014/main" id="{57D97E2C-476E-4CD6-919F-876A6472B2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2349" y="4215902"/>
            <a:ext cx="205740" cy="196596"/>
          </a:xfrm>
          <a:prstGeom prst="rect">
            <a:avLst/>
          </a:prstGeom>
        </p:spPr>
      </p:pic>
      <p:sp>
        <p:nvSpPr>
          <p:cNvPr id="16" name="Text Placeholder 6">
            <a:extLst>
              <a:ext uri="{FF2B5EF4-FFF2-40B4-BE49-F238E27FC236}">
                <a16:creationId xmlns:a16="http://schemas.microsoft.com/office/drawing/2014/main" id="{133F5188-995A-4E4C-B7C9-A3616E1FC21C}"/>
              </a:ext>
            </a:extLst>
          </p:cNvPr>
          <p:cNvSpPr>
            <a:spLocks noGrp="1"/>
          </p:cNvSpPr>
          <p:nvPr>
            <p:ph type="body" sz="quarter" idx="11"/>
          </p:nvPr>
        </p:nvSpPr>
        <p:spPr>
          <a:xfrm>
            <a:off x="539750" y="1223963"/>
            <a:ext cx="5722502" cy="2664037"/>
          </a:xfrm>
        </p:spPr>
        <p:txBody>
          <a:bodyPr/>
          <a:lstStyle>
            <a:lvl1pPr marL="171450" indent="-171450">
              <a:buFontTx/>
              <a:buBlip>
                <a:blip r:embed="rId3"/>
              </a:buBlip>
              <a:defRPr>
                <a:solidFill>
                  <a:schemeClr val="bg1"/>
                </a:solidFill>
              </a:defRPr>
            </a:lvl1pPr>
            <a:lvl2pPr marL="351450" indent="-171450">
              <a:buFontTx/>
              <a:buBlip>
                <a:blip r:embed="rId3"/>
              </a:buBlip>
              <a:defRPr>
                <a:solidFill>
                  <a:schemeClr val="bg1"/>
                </a:solidFill>
              </a:defRPr>
            </a:lvl2pPr>
            <a:lvl3pPr marL="531450" indent="-171450">
              <a:buFontTx/>
              <a:buBlip>
                <a:blip r:embed="rId3"/>
              </a:buBlip>
              <a:defRPr>
                <a:solidFill>
                  <a:schemeClr val="bg1"/>
                </a:solidFill>
              </a:defRPr>
            </a:lvl3pPr>
            <a:lvl4pPr marL="711450" indent="-171450">
              <a:buFontTx/>
              <a:buBlip>
                <a:blip r:embed="rId3"/>
              </a:buBlip>
              <a:defRPr>
                <a:solidFill>
                  <a:schemeClr val="bg1"/>
                </a:solidFill>
              </a:defRPr>
            </a:lvl4pPr>
            <a:lvl5pPr marL="891450" indent="-171450">
              <a:buFontTx/>
              <a:buBlip>
                <a:blip r:embed="rId3"/>
              </a:buBlip>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2475347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lede mørkeblå tekst">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76B48947-3027-4D36-8AAD-43CCFAB2660E}"/>
              </a:ext>
            </a:extLst>
          </p:cNvPr>
          <p:cNvSpPr>
            <a:spLocks noGrp="1"/>
          </p:cNvSpPr>
          <p:nvPr>
            <p:ph type="pic" sz="quarter" idx="13" hasCustomPrompt="1"/>
          </p:nvPr>
        </p:nvSpPr>
        <p:spPr>
          <a:xfrm>
            <a:off x="0" y="0"/>
            <a:ext cx="9144000" cy="5143500"/>
          </a:xfrm>
          <a:solidFill>
            <a:schemeClr val="bg2"/>
          </a:solidFill>
        </p:spPr>
        <p:txBody>
          <a:bodyPr/>
          <a:lstStyle>
            <a:lvl1pPr marL="0" indent="0" algn="ctr">
              <a:buFont typeface="Arial" panose="020B0604020202020204" pitchFamily="34" charset="0"/>
              <a:buNone/>
              <a:defRPr/>
            </a:lvl1pPr>
          </a:lstStyle>
          <a:p>
            <a:r>
              <a:rPr lang="da-DK" dirty="0"/>
              <a:t>Træk og slip et billede hertil, for at indsætte et billede. (Lægger billedet, sig foran teksten; højreklik på billedet, og vælg ”Send bagerst”)</a:t>
            </a:r>
          </a:p>
        </p:txBody>
      </p:sp>
      <p:sp>
        <p:nvSpPr>
          <p:cNvPr id="3" name="Slide Number Placeholder 2">
            <a:extLst>
              <a:ext uri="{FF2B5EF4-FFF2-40B4-BE49-F238E27FC236}">
                <a16:creationId xmlns:a16="http://schemas.microsoft.com/office/drawing/2014/main" id="{E0594EEA-D0B4-40BE-ABF9-903A85FBF48B}"/>
              </a:ext>
            </a:extLst>
          </p:cNvPr>
          <p:cNvSpPr>
            <a:spLocks noGrp="1"/>
          </p:cNvSpPr>
          <p:nvPr>
            <p:ph type="sldNum" sz="quarter" idx="10"/>
          </p:nvPr>
        </p:nvSpPr>
        <p:spPr/>
        <p:txBody>
          <a:bodyPr/>
          <a:lstStyle/>
          <a:p>
            <a:fld id="{213DFF03-528E-4376-8B83-59343DC23B68}" type="slidenum">
              <a:rPr lang="da-DK" noProof="0" smtClean="0"/>
              <a:pPr/>
              <a:t>‹nr.›</a:t>
            </a:fld>
            <a:endParaRPr lang="da-DK" noProof="0" dirty="0"/>
          </a:p>
        </p:txBody>
      </p:sp>
      <p:sp>
        <p:nvSpPr>
          <p:cNvPr id="5" name="Title 4">
            <a:extLst>
              <a:ext uri="{FF2B5EF4-FFF2-40B4-BE49-F238E27FC236}">
                <a16:creationId xmlns:a16="http://schemas.microsoft.com/office/drawing/2014/main" id="{FA44E70E-A0C7-431F-8D09-8A7740B633B2}"/>
              </a:ext>
            </a:extLst>
          </p:cNvPr>
          <p:cNvSpPr>
            <a:spLocks noGrp="1"/>
          </p:cNvSpPr>
          <p:nvPr>
            <p:ph type="title"/>
          </p:nvPr>
        </p:nvSpPr>
        <p:spPr>
          <a:xfrm>
            <a:off x="539553" y="483518"/>
            <a:ext cx="5364164" cy="740445"/>
          </a:xfrm>
        </p:spPr>
        <p:txBody>
          <a:bodyPr/>
          <a:lstStyle>
            <a:lvl1pPr>
              <a:defRPr>
                <a:solidFill>
                  <a:schemeClr val="tx1"/>
                </a:solidFill>
              </a:defRPr>
            </a:lvl1pPr>
          </a:lstStyle>
          <a:p>
            <a:r>
              <a:rPr lang="da-DK"/>
              <a:t>Klik for at redigere titeltypografien i masteren</a:t>
            </a:r>
            <a:endParaRPr lang="da-DK" dirty="0"/>
          </a:p>
        </p:txBody>
      </p:sp>
      <p:sp>
        <p:nvSpPr>
          <p:cNvPr id="8" name="Text Placeholder 4">
            <a:extLst>
              <a:ext uri="{FF2B5EF4-FFF2-40B4-BE49-F238E27FC236}">
                <a16:creationId xmlns:a16="http://schemas.microsoft.com/office/drawing/2014/main" id="{EF9E4CBC-8537-824C-88CF-23126A08503A}"/>
              </a:ext>
            </a:extLst>
          </p:cNvPr>
          <p:cNvSpPr>
            <a:spLocks noGrp="1"/>
          </p:cNvSpPr>
          <p:nvPr>
            <p:ph type="body" sz="quarter" idx="19"/>
          </p:nvPr>
        </p:nvSpPr>
        <p:spPr>
          <a:xfrm>
            <a:off x="539750" y="1223963"/>
            <a:ext cx="5364163" cy="34004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430423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mørkeblå tekst og undertitel">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76B48947-3027-4D36-8AAD-43CCFAB2660E}"/>
              </a:ext>
            </a:extLst>
          </p:cNvPr>
          <p:cNvSpPr>
            <a:spLocks noGrp="1"/>
          </p:cNvSpPr>
          <p:nvPr>
            <p:ph type="pic" sz="quarter" idx="13" hasCustomPrompt="1"/>
          </p:nvPr>
        </p:nvSpPr>
        <p:spPr>
          <a:xfrm>
            <a:off x="0" y="0"/>
            <a:ext cx="7885113" cy="5143500"/>
          </a:xfrm>
          <a:solidFill>
            <a:schemeClr val="bg2"/>
          </a:solidFill>
        </p:spPr>
        <p:txBody>
          <a:bodyPr/>
          <a:lstStyle>
            <a:lvl1pPr marL="0" indent="0" algn="ctr">
              <a:buFont typeface="Arial" panose="020B0604020202020204" pitchFamily="34" charset="0"/>
              <a:buNone/>
              <a:defRPr/>
            </a:lvl1pPr>
          </a:lstStyle>
          <a:p>
            <a:r>
              <a:rPr lang="da-DK" dirty="0"/>
              <a:t>Træk og slip et billede hertil, for at indsætte et billede. (Lægger billedet, sig foran teksten; højreklik på billedet, og vælg ”Send bagerst”)</a:t>
            </a:r>
          </a:p>
        </p:txBody>
      </p:sp>
      <p:sp>
        <p:nvSpPr>
          <p:cNvPr id="3" name="Slide Number Placeholder 2">
            <a:extLst>
              <a:ext uri="{FF2B5EF4-FFF2-40B4-BE49-F238E27FC236}">
                <a16:creationId xmlns:a16="http://schemas.microsoft.com/office/drawing/2014/main" id="{E0594EEA-D0B4-40BE-ABF9-903A85FBF48B}"/>
              </a:ext>
            </a:extLst>
          </p:cNvPr>
          <p:cNvSpPr>
            <a:spLocks noGrp="1"/>
          </p:cNvSpPr>
          <p:nvPr>
            <p:ph type="sldNum" sz="quarter" idx="10"/>
          </p:nvPr>
        </p:nvSpPr>
        <p:spPr/>
        <p:txBody>
          <a:bodyPr/>
          <a:lstStyle/>
          <a:p>
            <a:fld id="{213DFF03-528E-4376-8B83-59343DC23B68}" type="slidenum">
              <a:rPr lang="da-DK" noProof="0" smtClean="0"/>
              <a:pPr/>
              <a:t>‹nr.›</a:t>
            </a:fld>
            <a:endParaRPr lang="da-DK" noProof="0" dirty="0"/>
          </a:p>
        </p:txBody>
      </p:sp>
      <p:sp>
        <p:nvSpPr>
          <p:cNvPr id="8" name="Text Placeholder 2">
            <a:extLst>
              <a:ext uri="{FF2B5EF4-FFF2-40B4-BE49-F238E27FC236}">
                <a16:creationId xmlns:a16="http://schemas.microsoft.com/office/drawing/2014/main" id="{C2F07FEC-7EF1-4D94-8FD0-12CBAE5253A3}"/>
              </a:ext>
            </a:extLst>
          </p:cNvPr>
          <p:cNvSpPr>
            <a:spLocks noGrp="1"/>
          </p:cNvSpPr>
          <p:nvPr>
            <p:ph type="body" sz="quarter" idx="14"/>
          </p:nvPr>
        </p:nvSpPr>
        <p:spPr>
          <a:xfrm>
            <a:off x="8326523" y="555626"/>
            <a:ext cx="338554" cy="4068762"/>
          </a:xfrm>
        </p:spPr>
        <p:txBody>
          <a:bodyPr vert="vert" wrap="square">
            <a:spAutoFit/>
          </a:bodyPr>
          <a:lstStyle>
            <a:lvl1pPr marL="0" indent="0">
              <a:buFont typeface="Arial" panose="020B0604020202020204" pitchFamily="34" charset="0"/>
              <a:buNone/>
              <a:defRPr sz="2200" b="1"/>
            </a:lvl1pPr>
          </a:lstStyle>
          <a:p>
            <a:pPr lvl="0"/>
            <a:r>
              <a:rPr lang="da-DK"/>
              <a:t>Klik for at redigere teksttypografierne i masteren</a:t>
            </a:r>
          </a:p>
        </p:txBody>
      </p:sp>
      <p:sp>
        <p:nvSpPr>
          <p:cNvPr id="2" name="Title 1">
            <a:extLst>
              <a:ext uri="{FF2B5EF4-FFF2-40B4-BE49-F238E27FC236}">
                <a16:creationId xmlns:a16="http://schemas.microsoft.com/office/drawing/2014/main" id="{90429E2A-AADE-46C6-84C9-1DB1ABB43A4C}"/>
              </a:ext>
            </a:extLst>
          </p:cNvPr>
          <p:cNvSpPr>
            <a:spLocks noGrp="1"/>
          </p:cNvSpPr>
          <p:nvPr>
            <p:ph type="title"/>
          </p:nvPr>
        </p:nvSpPr>
        <p:spPr>
          <a:xfrm>
            <a:off x="539552" y="483518"/>
            <a:ext cx="5364163" cy="740445"/>
          </a:xfrm>
        </p:spPr>
        <p:txBody>
          <a:bodyPr/>
          <a:lstStyle/>
          <a:p>
            <a:r>
              <a:rPr lang="da-DK"/>
              <a:t>Klik for at redigere titeltypografien i masteren</a:t>
            </a:r>
            <a:endParaRPr lang="da-DK" dirty="0"/>
          </a:p>
        </p:txBody>
      </p:sp>
      <p:sp>
        <p:nvSpPr>
          <p:cNvPr id="9" name="Text Placeholder 4">
            <a:extLst>
              <a:ext uri="{FF2B5EF4-FFF2-40B4-BE49-F238E27FC236}">
                <a16:creationId xmlns:a16="http://schemas.microsoft.com/office/drawing/2014/main" id="{15CE9375-5411-8941-96B2-DB94750F0151}"/>
              </a:ext>
            </a:extLst>
          </p:cNvPr>
          <p:cNvSpPr>
            <a:spLocks noGrp="1"/>
          </p:cNvSpPr>
          <p:nvPr>
            <p:ph type="body" sz="quarter" idx="19"/>
          </p:nvPr>
        </p:nvSpPr>
        <p:spPr>
          <a:xfrm>
            <a:off x="539750" y="1223963"/>
            <a:ext cx="5364163" cy="340042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958912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lede, blå tekst, undertitel og cita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E4BE633-B0DE-444A-B52A-474FBD76D446}"/>
              </a:ext>
            </a:extLst>
          </p:cNvPr>
          <p:cNvSpPr>
            <a:spLocks noGrp="1"/>
          </p:cNvSpPr>
          <p:nvPr>
            <p:ph type="pic" sz="quarter" idx="12" hasCustomPrompt="1"/>
          </p:nvPr>
        </p:nvSpPr>
        <p:spPr>
          <a:xfrm>
            <a:off x="0" y="0"/>
            <a:ext cx="7885113" cy="3888000"/>
          </a:xfrm>
          <a:solidFill>
            <a:schemeClr val="bg2"/>
          </a:solidFill>
        </p:spPr>
        <p:txBody>
          <a:bodyPr/>
          <a:lstStyle>
            <a:lvl1pPr marL="0" indent="0" algn="ctr">
              <a:buFont typeface="Arial" panose="020B0604020202020204" pitchFamily="34" charset="0"/>
              <a:buNone/>
              <a:defRPr/>
            </a:lvl1pPr>
          </a:lstStyle>
          <a:p>
            <a:r>
              <a:rPr lang="da-DK" dirty="0"/>
              <a:t>Træk og slip et billede hertil, for at indsætte et billede. (Lægger billedet, sig foran teksten; højreklik på billedet, og vælg ”Send bagerst”)</a:t>
            </a:r>
          </a:p>
        </p:txBody>
      </p:sp>
      <p:sp>
        <p:nvSpPr>
          <p:cNvPr id="10" name="Rectangle 9">
            <a:extLst>
              <a:ext uri="{FF2B5EF4-FFF2-40B4-BE49-F238E27FC236}">
                <a16:creationId xmlns:a16="http://schemas.microsoft.com/office/drawing/2014/main" id="{46310CF3-C64B-4CEF-A630-9D921A1A2027}"/>
              </a:ext>
            </a:extLst>
          </p:cNvPr>
          <p:cNvSpPr/>
          <p:nvPr userDrawn="1"/>
        </p:nvSpPr>
        <p:spPr>
          <a:xfrm>
            <a:off x="0" y="3883500"/>
            <a:ext cx="7884000" cy="12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1" name="Picture 10" descr="A picture containing ax&#10;&#10;Description automatically generated">
            <a:extLst>
              <a:ext uri="{FF2B5EF4-FFF2-40B4-BE49-F238E27FC236}">
                <a16:creationId xmlns:a16="http://schemas.microsoft.com/office/drawing/2014/main" id="{E85E1EBD-C903-41D7-B807-9FBDCB3C3E7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349" y="4215902"/>
            <a:ext cx="205740" cy="196596"/>
          </a:xfrm>
          <a:prstGeom prst="rect">
            <a:avLst/>
          </a:prstGeom>
        </p:spPr>
      </p:pic>
      <p:sp>
        <p:nvSpPr>
          <p:cNvPr id="12" name="Text Placeholder 9">
            <a:extLst>
              <a:ext uri="{FF2B5EF4-FFF2-40B4-BE49-F238E27FC236}">
                <a16:creationId xmlns:a16="http://schemas.microsoft.com/office/drawing/2014/main" id="{705B79A6-F522-48A2-82A0-DBA023E4AA4F}"/>
              </a:ext>
            </a:extLst>
          </p:cNvPr>
          <p:cNvSpPr>
            <a:spLocks noGrp="1"/>
          </p:cNvSpPr>
          <p:nvPr>
            <p:ph type="body" sz="quarter" idx="14"/>
          </p:nvPr>
        </p:nvSpPr>
        <p:spPr>
          <a:xfrm>
            <a:off x="859858" y="4176000"/>
            <a:ext cx="6734034" cy="375970"/>
          </a:xfrm>
          <a:prstGeom prst="rect">
            <a:avLst/>
          </a:prstGeom>
        </p:spPr>
        <p:txBody>
          <a:bodyPr anchor="t" anchorCtr="0">
            <a:noAutofit/>
          </a:bodyPr>
          <a:lstStyle>
            <a:lvl1pPr marL="0" indent="0">
              <a:buNone/>
              <a:defRPr i="1"/>
            </a:lvl1pPr>
          </a:lstStyle>
          <a:p>
            <a:pPr lvl="0"/>
            <a:r>
              <a:rPr lang="da-DK"/>
              <a:t>Klik for at redigere teksttypografierne i masteren</a:t>
            </a:r>
          </a:p>
        </p:txBody>
      </p:sp>
      <p:sp>
        <p:nvSpPr>
          <p:cNvPr id="13" name="Text Placeholder 9">
            <a:extLst>
              <a:ext uri="{FF2B5EF4-FFF2-40B4-BE49-F238E27FC236}">
                <a16:creationId xmlns:a16="http://schemas.microsoft.com/office/drawing/2014/main" id="{6005E269-6611-4CA0-873F-07C2A3F0FA14}"/>
              </a:ext>
            </a:extLst>
          </p:cNvPr>
          <p:cNvSpPr>
            <a:spLocks noGrp="1"/>
          </p:cNvSpPr>
          <p:nvPr>
            <p:ph type="body" sz="quarter" idx="15"/>
          </p:nvPr>
        </p:nvSpPr>
        <p:spPr>
          <a:xfrm>
            <a:off x="859858" y="4615283"/>
            <a:ext cx="6734034" cy="425824"/>
          </a:xfrm>
          <a:prstGeom prst="rect">
            <a:avLst/>
          </a:prstGeom>
        </p:spPr>
        <p:txBody>
          <a:bodyPr anchor="t" anchorCtr="0">
            <a:noAutofit/>
          </a:bodyPr>
          <a:lstStyle>
            <a:lvl1pPr marL="0" indent="0">
              <a:buNone/>
              <a:defRPr b="1" i="0"/>
            </a:lvl1pPr>
          </a:lstStyle>
          <a:p>
            <a:pPr lvl="0"/>
            <a:r>
              <a:rPr lang="da-DK"/>
              <a:t>Klik for at redigere teksttypografierne i masteren</a:t>
            </a:r>
          </a:p>
        </p:txBody>
      </p:sp>
      <p:sp>
        <p:nvSpPr>
          <p:cNvPr id="3" name="Slide Number Placeholder 2">
            <a:extLst>
              <a:ext uri="{FF2B5EF4-FFF2-40B4-BE49-F238E27FC236}">
                <a16:creationId xmlns:a16="http://schemas.microsoft.com/office/drawing/2014/main" id="{E0594EEA-D0B4-40BE-ABF9-903A85FBF48B}"/>
              </a:ext>
            </a:extLst>
          </p:cNvPr>
          <p:cNvSpPr>
            <a:spLocks noGrp="1"/>
          </p:cNvSpPr>
          <p:nvPr>
            <p:ph type="sldNum" sz="quarter" idx="10"/>
          </p:nvPr>
        </p:nvSpPr>
        <p:spPr/>
        <p:txBody>
          <a:bodyPr/>
          <a:lstStyle/>
          <a:p>
            <a:fld id="{213DFF03-528E-4376-8B83-59343DC23B68}" type="slidenum">
              <a:rPr lang="da-DK" noProof="0" smtClean="0"/>
              <a:pPr/>
              <a:t>‹nr.›</a:t>
            </a:fld>
            <a:endParaRPr lang="da-DK" noProof="0" dirty="0"/>
          </a:p>
        </p:txBody>
      </p:sp>
      <p:sp>
        <p:nvSpPr>
          <p:cNvPr id="8" name="Text Placeholder 2">
            <a:extLst>
              <a:ext uri="{FF2B5EF4-FFF2-40B4-BE49-F238E27FC236}">
                <a16:creationId xmlns:a16="http://schemas.microsoft.com/office/drawing/2014/main" id="{82674D7C-76F0-4DB8-AE7D-D756B3577126}"/>
              </a:ext>
            </a:extLst>
          </p:cNvPr>
          <p:cNvSpPr>
            <a:spLocks noGrp="1"/>
          </p:cNvSpPr>
          <p:nvPr>
            <p:ph type="body" sz="quarter" idx="13"/>
          </p:nvPr>
        </p:nvSpPr>
        <p:spPr>
          <a:xfrm>
            <a:off x="8326523" y="555626"/>
            <a:ext cx="338554" cy="4068762"/>
          </a:xfrm>
        </p:spPr>
        <p:txBody>
          <a:bodyPr vert="vert" wrap="square">
            <a:spAutoFit/>
          </a:bodyPr>
          <a:lstStyle>
            <a:lvl1pPr marL="0" indent="0">
              <a:buFont typeface="Arial" panose="020B0604020202020204" pitchFamily="34" charset="0"/>
              <a:buNone/>
              <a:defRPr sz="2200" b="1"/>
            </a:lvl1pPr>
          </a:lstStyle>
          <a:p>
            <a:pPr lvl="0"/>
            <a:r>
              <a:rPr lang="da-DK"/>
              <a:t>Klik for at redigere teksttypografierne i masteren</a:t>
            </a:r>
          </a:p>
        </p:txBody>
      </p:sp>
      <p:sp>
        <p:nvSpPr>
          <p:cNvPr id="2" name="Title 1">
            <a:extLst>
              <a:ext uri="{FF2B5EF4-FFF2-40B4-BE49-F238E27FC236}">
                <a16:creationId xmlns:a16="http://schemas.microsoft.com/office/drawing/2014/main" id="{3F2EDABC-C045-4F2E-B03D-1BA74E207B03}"/>
              </a:ext>
            </a:extLst>
          </p:cNvPr>
          <p:cNvSpPr>
            <a:spLocks noGrp="1"/>
          </p:cNvSpPr>
          <p:nvPr>
            <p:ph type="title"/>
          </p:nvPr>
        </p:nvSpPr>
        <p:spPr>
          <a:xfrm>
            <a:off x="539553" y="483518"/>
            <a:ext cx="5364164" cy="740445"/>
          </a:xfrm>
        </p:spPr>
        <p:txBody>
          <a:bodyPr/>
          <a:lstStyle/>
          <a:p>
            <a:r>
              <a:rPr lang="da-DK"/>
              <a:t>Klik for at redigere titeltypografien i masteren</a:t>
            </a:r>
            <a:endParaRPr lang="da-DK" dirty="0"/>
          </a:p>
        </p:txBody>
      </p:sp>
      <p:pic>
        <p:nvPicPr>
          <p:cNvPr id="15" name="Picture 14" descr="A picture containing ax&#10;&#10;Description automatically generated">
            <a:extLst>
              <a:ext uri="{FF2B5EF4-FFF2-40B4-BE49-F238E27FC236}">
                <a16:creationId xmlns:a16="http://schemas.microsoft.com/office/drawing/2014/main" id="{75387D19-2E41-4536-9A95-12C39E672FD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2349" y="4215902"/>
            <a:ext cx="205740" cy="196596"/>
          </a:xfrm>
          <a:prstGeom prst="rect">
            <a:avLst/>
          </a:prstGeom>
        </p:spPr>
      </p:pic>
      <p:pic>
        <p:nvPicPr>
          <p:cNvPr id="17" name="Picture 16" descr="A picture containing ax&#10;&#10;Description automatically generated">
            <a:extLst>
              <a:ext uri="{FF2B5EF4-FFF2-40B4-BE49-F238E27FC236}">
                <a16:creationId xmlns:a16="http://schemas.microsoft.com/office/drawing/2014/main" id="{10166BA5-7587-483F-BE98-414A4ECA276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2349" y="4215902"/>
            <a:ext cx="205740" cy="196596"/>
          </a:xfrm>
          <a:prstGeom prst="rect">
            <a:avLst/>
          </a:prstGeom>
        </p:spPr>
      </p:pic>
      <p:sp>
        <p:nvSpPr>
          <p:cNvPr id="14" name="Text Placeholder 4">
            <a:extLst>
              <a:ext uri="{FF2B5EF4-FFF2-40B4-BE49-F238E27FC236}">
                <a16:creationId xmlns:a16="http://schemas.microsoft.com/office/drawing/2014/main" id="{C9E33CA1-EF84-864E-BEBF-3620AE747579}"/>
              </a:ext>
            </a:extLst>
          </p:cNvPr>
          <p:cNvSpPr>
            <a:spLocks noGrp="1"/>
          </p:cNvSpPr>
          <p:nvPr>
            <p:ph type="body" sz="quarter" idx="19"/>
          </p:nvPr>
        </p:nvSpPr>
        <p:spPr>
          <a:xfrm>
            <a:off x="539750" y="1223963"/>
            <a:ext cx="5364163" cy="249991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970989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il du vide m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96498DA-2BDC-499F-97EB-1B30DC684BE5}"/>
              </a:ext>
            </a:extLst>
          </p:cNvPr>
          <p:cNvSpPr>
            <a:spLocks noGrp="1"/>
          </p:cNvSpPr>
          <p:nvPr>
            <p:ph type="pic" sz="quarter" idx="15" hasCustomPrompt="1"/>
          </p:nvPr>
        </p:nvSpPr>
        <p:spPr>
          <a:xfrm>
            <a:off x="0" y="0"/>
            <a:ext cx="6264275" cy="5143500"/>
          </a:xfrm>
          <a:solidFill>
            <a:schemeClr val="bg2"/>
          </a:solidFill>
        </p:spPr>
        <p:txBody>
          <a:bodyPr/>
          <a:lstStyle>
            <a:lvl1pPr marL="0" indent="0" algn="ctr">
              <a:buNone/>
              <a:defRPr/>
            </a:lvl1pPr>
          </a:lstStyle>
          <a:p>
            <a:r>
              <a:rPr lang="da-DK" dirty="0"/>
              <a:t>Træk og slip et billede hertil, for at indsætte et billede. (Lægger billedet, sig foran teksten; højreklik på billedet, og vælg ”Send bagerst”)</a:t>
            </a:r>
          </a:p>
        </p:txBody>
      </p:sp>
      <p:sp>
        <p:nvSpPr>
          <p:cNvPr id="11" name="Rectangle 10">
            <a:extLst>
              <a:ext uri="{FF2B5EF4-FFF2-40B4-BE49-F238E27FC236}">
                <a16:creationId xmlns:a16="http://schemas.microsoft.com/office/drawing/2014/main" id="{A2C452AA-F5FA-469D-8212-EBCDA937C949}"/>
              </a:ext>
            </a:extLst>
          </p:cNvPr>
          <p:cNvSpPr/>
          <p:nvPr/>
        </p:nvSpPr>
        <p:spPr>
          <a:xfrm>
            <a:off x="6264275" y="2571750"/>
            <a:ext cx="2879725" cy="2571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dirty="0"/>
          </a:p>
        </p:txBody>
      </p:sp>
      <p:sp>
        <p:nvSpPr>
          <p:cNvPr id="8" name="Title 7">
            <a:extLst>
              <a:ext uri="{FF2B5EF4-FFF2-40B4-BE49-F238E27FC236}">
                <a16:creationId xmlns:a16="http://schemas.microsoft.com/office/drawing/2014/main" id="{20EC7EC1-0736-40F9-A102-A304F9EFD058}"/>
              </a:ext>
            </a:extLst>
          </p:cNvPr>
          <p:cNvSpPr>
            <a:spLocks noGrp="1"/>
          </p:cNvSpPr>
          <p:nvPr>
            <p:ph type="title" hasCustomPrompt="1"/>
          </p:nvPr>
        </p:nvSpPr>
        <p:spPr>
          <a:xfrm>
            <a:off x="6804248" y="483518"/>
            <a:ext cx="1800002" cy="698960"/>
          </a:xfrm>
        </p:spPr>
        <p:txBody>
          <a:bodyPr/>
          <a:lstStyle>
            <a:lvl1pPr>
              <a:defRPr/>
            </a:lvl1pPr>
          </a:lstStyle>
          <a:p>
            <a:r>
              <a:rPr lang="da-DK"/>
              <a:t>Vil du vide mere?</a:t>
            </a:r>
            <a:endParaRPr lang="da-DK" dirty="0"/>
          </a:p>
        </p:txBody>
      </p:sp>
      <p:sp>
        <p:nvSpPr>
          <p:cNvPr id="4" name="Text Placeholder 3">
            <a:extLst>
              <a:ext uri="{FF2B5EF4-FFF2-40B4-BE49-F238E27FC236}">
                <a16:creationId xmlns:a16="http://schemas.microsoft.com/office/drawing/2014/main" id="{5F803DB3-24D2-4895-93D8-4942F7A2A3C2}"/>
              </a:ext>
            </a:extLst>
          </p:cNvPr>
          <p:cNvSpPr>
            <a:spLocks noGrp="1"/>
          </p:cNvSpPr>
          <p:nvPr>
            <p:ph type="body" sz="quarter" idx="16" hasCustomPrompt="1"/>
          </p:nvPr>
        </p:nvSpPr>
        <p:spPr>
          <a:xfrm>
            <a:off x="6804249" y="2993106"/>
            <a:ext cx="1800002" cy="1666876"/>
          </a:xfrm>
        </p:spPr>
        <p:txBody>
          <a:bodyPr/>
          <a:lstStyle>
            <a:lvl1pPr marL="0" indent="0" algn="ctr">
              <a:buFont typeface="Arial" panose="020B0604020202020204" pitchFamily="34" charset="0"/>
              <a:buNone/>
              <a:defRPr sz="1000" b="0"/>
            </a:lvl1pPr>
            <a:lvl2pPr marL="180000" indent="0" algn="ctr">
              <a:buFont typeface="Arial" panose="020B0604020202020204" pitchFamily="34" charset="0"/>
              <a:buNone/>
              <a:defRPr/>
            </a:lvl2pPr>
            <a:lvl3pPr marL="360000" indent="0" algn="ctr">
              <a:buFont typeface="Arial" panose="020B0604020202020204" pitchFamily="34" charset="0"/>
              <a:buNone/>
              <a:defRPr/>
            </a:lvl3pPr>
            <a:lvl4pPr marL="540000" indent="0" algn="ctr">
              <a:buFont typeface="Arial" panose="020B0604020202020204" pitchFamily="34" charset="0"/>
              <a:buNone/>
              <a:defRPr/>
            </a:lvl4pPr>
            <a:lvl5pPr marL="720000" indent="0" algn="ctr">
              <a:buFont typeface="Arial" panose="020B0604020202020204" pitchFamily="34" charset="0"/>
              <a:buNone/>
              <a:defRPr/>
            </a:lvl5pPr>
          </a:lstStyle>
          <a:p>
            <a:pPr lvl="0"/>
            <a:r>
              <a:rPr lang="da-DK" dirty="0"/>
              <a:t>Derfor opfordrer vi dig til:</a:t>
            </a:r>
          </a:p>
          <a:p>
            <a:pPr lvl="0"/>
            <a:endParaRPr lang="da-DK" dirty="0"/>
          </a:p>
          <a:p>
            <a:pPr lvl="0"/>
            <a:r>
              <a:rPr lang="da-DK" dirty="0"/>
              <a:t>Gå ind på </a:t>
            </a:r>
          </a:p>
          <a:p>
            <a:pPr lvl="0"/>
            <a:r>
              <a:rPr lang="da-DK" dirty="0"/>
              <a:t>www.miljoeportal.dk </a:t>
            </a:r>
          </a:p>
          <a:p>
            <a:pPr lvl="0"/>
            <a:r>
              <a:rPr lang="da-DK" dirty="0"/>
              <a:t>og prøv vores løsninger.</a:t>
            </a:r>
          </a:p>
          <a:p>
            <a:pPr lvl="0"/>
            <a:endParaRPr lang="da-DK" dirty="0"/>
          </a:p>
          <a:p>
            <a:pPr lvl="0"/>
            <a:r>
              <a:rPr lang="da-DK" dirty="0"/>
              <a:t>eller</a:t>
            </a:r>
          </a:p>
          <a:p>
            <a:pPr lvl="0"/>
            <a:endParaRPr lang="da-DK" dirty="0"/>
          </a:p>
          <a:p>
            <a:pPr lvl="0"/>
            <a:r>
              <a:rPr lang="da-DK" dirty="0"/>
              <a:t>Kontakt os på </a:t>
            </a:r>
          </a:p>
          <a:p>
            <a:pPr lvl="0"/>
            <a:r>
              <a:rPr lang="da-DK" dirty="0"/>
              <a:t>support@miljoeportal.dk</a:t>
            </a:r>
          </a:p>
        </p:txBody>
      </p:sp>
      <p:sp>
        <p:nvSpPr>
          <p:cNvPr id="9" name="Text Placeholder 3">
            <a:extLst>
              <a:ext uri="{FF2B5EF4-FFF2-40B4-BE49-F238E27FC236}">
                <a16:creationId xmlns:a16="http://schemas.microsoft.com/office/drawing/2014/main" id="{3EB4BBB1-2A60-44E8-8862-E5CFE216C63C}"/>
              </a:ext>
            </a:extLst>
          </p:cNvPr>
          <p:cNvSpPr>
            <a:spLocks noGrp="1"/>
          </p:cNvSpPr>
          <p:nvPr>
            <p:ph type="body" sz="quarter" idx="17"/>
          </p:nvPr>
        </p:nvSpPr>
        <p:spPr>
          <a:xfrm>
            <a:off x="6804248" y="1409244"/>
            <a:ext cx="1872208" cy="915456"/>
          </a:xfrm>
        </p:spPr>
        <p:txBody>
          <a:bodyPr/>
          <a:lstStyle>
            <a:lvl1pPr marL="0" indent="0" algn="l">
              <a:buFont typeface="Arial" panose="020B0604020202020204" pitchFamily="34" charset="0"/>
              <a:buNone/>
              <a:defRPr sz="1000"/>
            </a:lvl1pPr>
            <a:lvl2pPr marL="180000" indent="0" algn="ctr">
              <a:buFont typeface="Arial" panose="020B0604020202020204" pitchFamily="34" charset="0"/>
              <a:buNone/>
              <a:defRPr/>
            </a:lvl2pPr>
            <a:lvl3pPr marL="360000" indent="0" algn="ctr">
              <a:buFont typeface="Arial" panose="020B0604020202020204" pitchFamily="34" charset="0"/>
              <a:buNone/>
              <a:defRPr/>
            </a:lvl3pPr>
            <a:lvl4pPr marL="540000" indent="0" algn="ctr">
              <a:buFont typeface="Arial" panose="020B0604020202020204" pitchFamily="34" charset="0"/>
              <a:buNone/>
              <a:defRPr/>
            </a:lvl4pPr>
            <a:lvl5pPr marL="720000" indent="0" algn="ctr">
              <a:buFont typeface="Arial" panose="020B0604020202020204" pitchFamily="34" charset="0"/>
              <a:buNone/>
              <a:defRPr/>
            </a:lvl5pPr>
          </a:lstStyle>
          <a:p>
            <a:pPr lvl="0"/>
            <a:r>
              <a:rPr lang="da-DK"/>
              <a:t>Klik for at redigere teksttypografierne i masteren</a:t>
            </a:r>
          </a:p>
        </p:txBody>
      </p:sp>
      <p:sp>
        <p:nvSpPr>
          <p:cNvPr id="6" name="Slide Number Placeholder 5">
            <a:extLst>
              <a:ext uri="{FF2B5EF4-FFF2-40B4-BE49-F238E27FC236}">
                <a16:creationId xmlns:a16="http://schemas.microsoft.com/office/drawing/2014/main" id="{5E483960-3521-4F29-988F-D7BFCED7FB96}"/>
              </a:ext>
            </a:extLst>
          </p:cNvPr>
          <p:cNvSpPr>
            <a:spLocks noGrp="1"/>
          </p:cNvSpPr>
          <p:nvPr>
            <p:ph type="sldNum" sz="quarter" idx="18"/>
          </p:nvPr>
        </p:nvSpPr>
        <p:spPr/>
        <p:txBody>
          <a:bodyPr/>
          <a:lstStyle/>
          <a:p>
            <a:fld id="{213DFF03-528E-4376-8B83-59343DC23B68}" type="slidenum">
              <a:rPr lang="da-DK" noProof="0" smtClean="0"/>
              <a:pPr/>
              <a:t>‹nr.›</a:t>
            </a:fld>
            <a:endParaRPr lang="da-DK" noProof="0" dirty="0"/>
          </a:p>
        </p:txBody>
      </p:sp>
    </p:spTree>
    <p:extLst>
      <p:ext uri="{BB962C8B-B14F-4D97-AF65-F5344CB8AC3E}">
        <p14:creationId xmlns:p14="http://schemas.microsoft.com/office/powerpoint/2010/main" val="4061025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13DFF03-528E-4376-8B83-59343DC23B68}" type="slidenum">
              <a:rPr lang="da-DK" smtClean="0"/>
              <a:t>‹nr.›</a:t>
            </a:fld>
            <a:endParaRPr lang="da-DK" dirty="0"/>
          </a:p>
        </p:txBody>
      </p:sp>
      <p:sp>
        <p:nvSpPr>
          <p:cNvPr id="2" name="Title 1">
            <a:extLst>
              <a:ext uri="{FF2B5EF4-FFF2-40B4-BE49-F238E27FC236}">
                <a16:creationId xmlns:a16="http://schemas.microsoft.com/office/drawing/2014/main" id="{D02B60D4-ADE7-423F-9F3A-175FCF3BB435}"/>
              </a:ext>
            </a:extLst>
          </p:cNvPr>
          <p:cNvSpPr>
            <a:spLocks noGrp="1"/>
          </p:cNvSpPr>
          <p:nvPr>
            <p:ph type="title"/>
          </p:nvPr>
        </p:nvSpPr>
        <p:spPr/>
        <p:txBody>
          <a:bodyPr/>
          <a:lstStyle/>
          <a:p>
            <a:r>
              <a:rPr lang="da-DK"/>
              <a:t>Klik for at redigere titeltypografien i masteren</a:t>
            </a:r>
            <a:endParaRPr lang="da-DK" dirty="0"/>
          </a:p>
        </p:txBody>
      </p:sp>
    </p:spTree>
    <p:extLst>
      <p:ext uri="{BB962C8B-B14F-4D97-AF65-F5344CB8AC3E}">
        <p14:creationId xmlns:p14="http://schemas.microsoft.com/office/powerpoint/2010/main" val="2966603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13DFF03-528E-4376-8B83-59343DC23B68}" type="slidenum">
              <a:rPr lang="da-DK" smtClean="0"/>
              <a:t>‹nr.›</a:t>
            </a:fld>
            <a:endParaRPr lang="da-DK" dirty="0"/>
          </a:p>
        </p:txBody>
      </p:sp>
    </p:spTree>
    <p:extLst>
      <p:ext uri="{BB962C8B-B14F-4D97-AF65-F5344CB8AC3E}">
        <p14:creationId xmlns:p14="http://schemas.microsoft.com/office/powerpoint/2010/main" val="405881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9562" y="530352"/>
            <a:ext cx="8524875" cy="307777"/>
          </a:xfrm>
        </p:spPr>
        <p:txBody>
          <a:bodyPr numCol="1"/>
          <a:lstStyle/>
          <a:p>
            <a:r>
              <a:rPr lang="en-GB" dirty="0"/>
              <a:t>Click to edit Master title style</a:t>
            </a:r>
          </a:p>
        </p:txBody>
      </p:sp>
      <p:sp>
        <p:nvSpPr>
          <p:cNvPr id="3" name="Content Placeholder 2"/>
          <p:cNvSpPr>
            <a:spLocks noGrp="1"/>
          </p:cNvSpPr>
          <p:nvPr>
            <p:ph idx="1"/>
          </p:nvPr>
        </p:nvSpPr>
        <p:spPr>
          <a:xfrm>
            <a:off x="309562" y="1327147"/>
            <a:ext cx="7049181" cy="920252"/>
          </a:xfrm>
        </p:spPr>
        <p:txBody>
          <a:bodyPr numCol="1"/>
          <a:lstStyle>
            <a:lvl1pPr>
              <a:lnSpc>
                <a:spcPct val="95000"/>
              </a:lnSpc>
              <a:defRPr sz="2000">
                <a:latin typeface="+mj-lt"/>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numCol="1"/>
          <a:lstStyle/>
          <a:p>
            <a:fld id="{CCD54E0A-AE8B-4A19-BED3-73AB83D34830}" type="datetime1">
              <a:rPr lang="en-US" smtClean="0"/>
              <a:t>3/24/21</a:t>
            </a:fld>
            <a:endParaRPr lang="en-GB" dirty="0"/>
          </a:p>
        </p:txBody>
      </p:sp>
      <p:sp>
        <p:nvSpPr>
          <p:cNvPr id="6" name="Slide Number Placeholder 5"/>
          <p:cNvSpPr>
            <a:spLocks noGrp="1"/>
          </p:cNvSpPr>
          <p:nvPr>
            <p:ph type="sldNum" sz="quarter" idx="12"/>
          </p:nvPr>
        </p:nvSpPr>
        <p:spPr/>
        <p:txBody>
          <a:bodyPr numCol="1"/>
          <a:lstStyle/>
          <a:p>
            <a:fld id="{F06B2653-D1AD-46BA-BB88-3123B5BA212E}" type="slidenum">
              <a:rPr lang="en-GB" smtClean="0"/>
              <a:t>‹nr.›</a:t>
            </a:fld>
            <a:endParaRPr lang="en-GB" dirty="0"/>
          </a:p>
        </p:txBody>
      </p:sp>
    </p:spTree>
    <p:extLst>
      <p:ext uri="{BB962C8B-B14F-4D97-AF65-F5344CB8AC3E}">
        <p14:creationId xmlns:p14="http://schemas.microsoft.com/office/powerpoint/2010/main" val="2341375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0C56143-6DF6-43F4-A34A-FBC73AF1AB36}"/>
              </a:ext>
            </a:extLst>
          </p:cNvPr>
          <p:cNvSpPr>
            <a:spLocks noGrp="1"/>
          </p:cNvSpPr>
          <p:nvPr>
            <p:ph type="pic" sz="quarter" idx="14"/>
          </p:nvPr>
        </p:nvSpPr>
        <p:spPr>
          <a:xfrm>
            <a:off x="6264275" y="0"/>
            <a:ext cx="2879725" cy="5143500"/>
          </a:xfrm>
          <a:solidFill>
            <a:schemeClr val="bg2"/>
          </a:solidFill>
        </p:spPr>
        <p:txBody>
          <a:bodyPr/>
          <a:lstStyle>
            <a:lvl1pPr marL="0" indent="0" algn="ctr">
              <a:buNone/>
              <a:defRPr/>
            </a:lvl1pPr>
          </a:lstStyle>
          <a:p>
            <a:r>
              <a:rPr lang="da-DK"/>
              <a:t>Klik på ikonet for at tilføje et billede</a:t>
            </a:r>
            <a:endParaRPr lang="da-DK" dirty="0"/>
          </a:p>
        </p:txBody>
      </p:sp>
      <p:sp>
        <p:nvSpPr>
          <p:cNvPr id="8" name="Slide Number Placeholder 7">
            <a:extLst>
              <a:ext uri="{FF2B5EF4-FFF2-40B4-BE49-F238E27FC236}">
                <a16:creationId xmlns:a16="http://schemas.microsoft.com/office/drawing/2014/main" id="{250C763C-97D9-47C9-BBDB-8F4C5C9769A1}"/>
              </a:ext>
            </a:extLst>
          </p:cNvPr>
          <p:cNvSpPr>
            <a:spLocks noGrp="1"/>
          </p:cNvSpPr>
          <p:nvPr>
            <p:ph type="sldNum" sz="quarter" idx="12"/>
          </p:nvPr>
        </p:nvSpPr>
        <p:spPr/>
        <p:txBody>
          <a:bodyPr/>
          <a:lstStyle/>
          <a:p>
            <a:fld id="{213DFF03-528E-4376-8B83-59343DC23B68}" type="slidenum">
              <a:rPr lang="da-DK" smtClean="0"/>
              <a:pPr/>
              <a:t>‹nr.›</a:t>
            </a:fld>
            <a:endParaRPr lang="da-DK" dirty="0"/>
          </a:p>
        </p:txBody>
      </p:sp>
      <p:sp>
        <p:nvSpPr>
          <p:cNvPr id="2" name="Title 1">
            <a:extLst>
              <a:ext uri="{FF2B5EF4-FFF2-40B4-BE49-F238E27FC236}">
                <a16:creationId xmlns:a16="http://schemas.microsoft.com/office/drawing/2014/main" id="{C70F219E-C3B8-4661-A20B-5B728EF1201F}"/>
              </a:ext>
            </a:extLst>
          </p:cNvPr>
          <p:cNvSpPr>
            <a:spLocks noGrp="1"/>
          </p:cNvSpPr>
          <p:nvPr>
            <p:ph type="title"/>
          </p:nvPr>
        </p:nvSpPr>
        <p:spPr>
          <a:xfrm>
            <a:off x="539552" y="483518"/>
            <a:ext cx="5364448" cy="630985"/>
          </a:xfrm>
        </p:spPr>
        <p:txBody>
          <a:bodyPr/>
          <a:lstStyle/>
          <a:p>
            <a:r>
              <a:rPr lang="da-DK"/>
              <a:t>Klik for at redigere titeltypografien i masteren</a:t>
            </a:r>
            <a:endParaRPr lang="da-DK" dirty="0"/>
          </a:p>
        </p:txBody>
      </p:sp>
      <p:sp>
        <p:nvSpPr>
          <p:cNvPr id="11" name="Text Placeholder 10">
            <a:extLst>
              <a:ext uri="{FF2B5EF4-FFF2-40B4-BE49-F238E27FC236}">
                <a16:creationId xmlns:a16="http://schemas.microsoft.com/office/drawing/2014/main" id="{7F13A38D-1A9F-4B8C-A678-F0CE7556D1EC}"/>
              </a:ext>
            </a:extLst>
          </p:cNvPr>
          <p:cNvSpPr>
            <a:spLocks noGrp="1"/>
          </p:cNvSpPr>
          <p:nvPr>
            <p:ph type="body" sz="quarter" idx="15"/>
          </p:nvPr>
        </p:nvSpPr>
        <p:spPr>
          <a:xfrm>
            <a:off x="539750" y="1347614"/>
            <a:ext cx="5364163" cy="3276774"/>
          </a:xfrm>
        </p:spPr>
        <p:txBody>
          <a:bodyPr/>
          <a:lstStyle>
            <a:lvl1pPr>
              <a:spcBef>
                <a:spcPts val="500"/>
              </a:spcBef>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2" name="Text Placeholder 2">
            <a:extLst>
              <a:ext uri="{FF2B5EF4-FFF2-40B4-BE49-F238E27FC236}">
                <a16:creationId xmlns:a16="http://schemas.microsoft.com/office/drawing/2014/main" id="{853DD245-EC7F-421A-9C11-08EB867D83FA}"/>
              </a:ext>
            </a:extLst>
          </p:cNvPr>
          <p:cNvSpPr>
            <a:spLocks noGrp="1"/>
          </p:cNvSpPr>
          <p:nvPr>
            <p:ph type="body" idx="1"/>
          </p:nvPr>
        </p:nvSpPr>
        <p:spPr>
          <a:xfrm>
            <a:off x="544757" y="1108302"/>
            <a:ext cx="5359156" cy="203308"/>
          </a:xfrm>
        </p:spPr>
        <p:txBody>
          <a:bodyPr anchor="t"/>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Tree>
    <p:extLst>
      <p:ext uri="{BB962C8B-B14F-4D97-AF65-F5344CB8AC3E}">
        <p14:creationId xmlns:p14="http://schemas.microsoft.com/office/powerpoint/2010/main" val="634411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nmarks miljøporta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9FD1B1-501D-456F-B553-4E270CFF280B}"/>
              </a:ext>
            </a:extLst>
          </p:cNvPr>
          <p:cNvSpPr/>
          <p:nvPr userDrawn="1"/>
        </p:nvSpPr>
        <p:spPr>
          <a:xfrm>
            <a:off x="2880000" y="0"/>
            <a:ext cx="626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4" name="Slide Number Placeholder 3">
            <a:extLst>
              <a:ext uri="{FF2B5EF4-FFF2-40B4-BE49-F238E27FC236}">
                <a16:creationId xmlns:a16="http://schemas.microsoft.com/office/drawing/2014/main" id="{9143E534-73DC-4913-8BB2-51BD79CED8E4}"/>
              </a:ext>
            </a:extLst>
          </p:cNvPr>
          <p:cNvSpPr>
            <a:spLocks noGrp="1"/>
          </p:cNvSpPr>
          <p:nvPr>
            <p:ph type="sldNum" sz="quarter" idx="18"/>
          </p:nvPr>
        </p:nvSpPr>
        <p:spPr/>
        <p:txBody>
          <a:bodyPr/>
          <a:lstStyle/>
          <a:p>
            <a:fld id="{213DFF03-528E-4376-8B83-59343DC23B68}" type="slidenum">
              <a:rPr lang="da-DK" smtClean="0"/>
              <a:pPr/>
              <a:t>‹nr.›</a:t>
            </a:fld>
            <a:endParaRPr lang="da-DK" dirty="0"/>
          </a:p>
        </p:txBody>
      </p:sp>
      <p:sp>
        <p:nvSpPr>
          <p:cNvPr id="7" name="Title 6">
            <a:extLst>
              <a:ext uri="{FF2B5EF4-FFF2-40B4-BE49-F238E27FC236}">
                <a16:creationId xmlns:a16="http://schemas.microsoft.com/office/drawing/2014/main" id="{C6996E38-CDE3-4DA2-9648-B7E3A45BB927}"/>
              </a:ext>
            </a:extLst>
          </p:cNvPr>
          <p:cNvSpPr>
            <a:spLocks noGrp="1"/>
          </p:cNvSpPr>
          <p:nvPr>
            <p:ph type="title"/>
          </p:nvPr>
        </p:nvSpPr>
        <p:spPr>
          <a:xfrm>
            <a:off x="539552" y="483518"/>
            <a:ext cx="2088232" cy="740445"/>
          </a:xfrm>
        </p:spPr>
        <p:txBody>
          <a:bodyPr/>
          <a:lstStyle>
            <a:lvl1pPr>
              <a:defRPr/>
            </a:lvl1pPr>
          </a:lstStyle>
          <a:p>
            <a:r>
              <a:rPr lang="da-DK"/>
              <a:t>Klik for at redigere titeltypografien i masteren</a:t>
            </a:r>
            <a:endParaRPr lang="da-DK" dirty="0"/>
          </a:p>
        </p:txBody>
      </p:sp>
      <p:pic>
        <p:nvPicPr>
          <p:cNvPr id="9" name="Picture 8">
            <a:extLst>
              <a:ext uri="{FF2B5EF4-FFF2-40B4-BE49-F238E27FC236}">
                <a16:creationId xmlns:a16="http://schemas.microsoft.com/office/drawing/2014/main" id="{A2A461F4-C0C0-4C90-8216-6AE76E78A5AD}"/>
              </a:ext>
            </a:extLst>
          </p:cNvPr>
          <p:cNvPicPr>
            <a:picLocks/>
          </p:cNvPicPr>
          <p:nvPr userDrawn="1"/>
        </p:nvPicPr>
        <p:blipFill>
          <a:blip r:embed="rId2"/>
          <a:srcRect/>
          <a:stretch/>
        </p:blipFill>
        <p:spPr>
          <a:xfrm>
            <a:off x="3110024" y="682775"/>
            <a:ext cx="5710448" cy="3777949"/>
          </a:xfrm>
          <a:prstGeom prst="rect">
            <a:avLst/>
          </a:prstGeom>
        </p:spPr>
      </p:pic>
      <p:sp>
        <p:nvSpPr>
          <p:cNvPr id="8" name="Text Placeholder 10">
            <a:extLst>
              <a:ext uri="{FF2B5EF4-FFF2-40B4-BE49-F238E27FC236}">
                <a16:creationId xmlns:a16="http://schemas.microsoft.com/office/drawing/2014/main" id="{7D3C450C-B45E-4CCE-A5C3-E1F667C9EF1A}"/>
              </a:ext>
            </a:extLst>
          </p:cNvPr>
          <p:cNvSpPr>
            <a:spLocks noGrp="1"/>
          </p:cNvSpPr>
          <p:nvPr>
            <p:ph type="body" sz="quarter" idx="15"/>
          </p:nvPr>
        </p:nvSpPr>
        <p:spPr>
          <a:xfrm>
            <a:off x="539751" y="1223963"/>
            <a:ext cx="2088034" cy="3400425"/>
          </a:xfrm>
        </p:spPr>
        <p:txBody>
          <a:bodyPr/>
          <a:lstStyle>
            <a:lvl1pPr>
              <a:spcBef>
                <a:spcPts val="500"/>
              </a:spcBef>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2481807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samling af dat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9FD1B1-501D-456F-B553-4E270CFF280B}"/>
              </a:ext>
            </a:extLst>
          </p:cNvPr>
          <p:cNvSpPr/>
          <p:nvPr userDrawn="1"/>
        </p:nvSpPr>
        <p:spPr>
          <a:xfrm>
            <a:off x="2880000" y="0"/>
            <a:ext cx="626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4" name="Slide Number Placeholder 3">
            <a:extLst>
              <a:ext uri="{FF2B5EF4-FFF2-40B4-BE49-F238E27FC236}">
                <a16:creationId xmlns:a16="http://schemas.microsoft.com/office/drawing/2014/main" id="{9143E534-73DC-4913-8BB2-51BD79CED8E4}"/>
              </a:ext>
            </a:extLst>
          </p:cNvPr>
          <p:cNvSpPr>
            <a:spLocks noGrp="1"/>
          </p:cNvSpPr>
          <p:nvPr>
            <p:ph type="sldNum" sz="quarter" idx="18"/>
          </p:nvPr>
        </p:nvSpPr>
        <p:spPr/>
        <p:txBody>
          <a:bodyPr/>
          <a:lstStyle/>
          <a:p>
            <a:fld id="{213DFF03-528E-4376-8B83-59343DC23B68}" type="slidenum">
              <a:rPr lang="da-DK" smtClean="0"/>
              <a:pPr/>
              <a:t>‹nr.›</a:t>
            </a:fld>
            <a:endParaRPr lang="da-DK" dirty="0"/>
          </a:p>
        </p:txBody>
      </p:sp>
      <p:sp>
        <p:nvSpPr>
          <p:cNvPr id="7" name="Title 6">
            <a:extLst>
              <a:ext uri="{FF2B5EF4-FFF2-40B4-BE49-F238E27FC236}">
                <a16:creationId xmlns:a16="http://schemas.microsoft.com/office/drawing/2014/main" id="{C6996E38-CDE3-4DA2-9648-B7E3A45BB927}"/>
              </a:ext>
            </a:extLst>
          </p:cNvPr>
          <p:cNvSpPr>
            <a:spLocks noGrp="1"/>
          </p:cNvSpPr>
          <p:nvPr>
            <p:ph type="title"/>
          </p:nvPr>
        </p:nvSpPr>
        <p:spPr>
          <a:xfrm>
            <a:off x="539552" y="483518"/>
            <a:ext cx="2088232" cy="740445"/>
          </a:xfrm>
        </p:spPr>
        <p:txBody>
          <a:bodyPr/>
          <a:lstStyle/>
          <a:p>
            <a:r>
              <a:rPr lang="da-DK"/>
              <a:t>Klik for at redigere titeltypografien i masteren</a:t>
            </a:r>
            <a:endParaRPr lang="da-DK" dirty="0"/>
          </a:p>
        </p:txBody>
      </p:sp>
      <p:pic>
        <p:nvPicPr>
          <p:cNvPr id="9" name="Picture 8" descr="A close up of text on a black background&#10;&#10;Description automatically generated">
            <a:extLst>
              <a:ext uri="{FF2B5EF4-FFF2-40B4-BE49-F238E27FC236}">
                <a16:creationId xmlns:a16="http://schemas.microsoft.com/office/drawing/2014/main" id="{A7190407-43F0-4259-B672-A71B8F17C374}"/>
              </a:ext>
            </a:extLst>
          </p:cNvPr>
          <p:cNvPicPr>
            <a:picLocks noChangeAspect="1"/>
          </p:cNvPicPr>
          <p:nvPr userDrawn="1"/>
        </p:nvPicPr>
        <p:blipFill>
          <a:blip r:embed="rId2"/>
          <a:stretch>
            <a:fillRect/>
          </a:stretch>
        </p:blipFill>
        <p:spPr>
          <a:xfrm>
            <a:off x="3671901" y="1131590"/>
            <a:ext cx="4680519" cy="2785306"/>
          </a:xfrm>
          <a:prstGeom prst="rect">
            <a:avLst/>
          </a:prstGeom>
        </p:spPr>
      </p:pic>
      <p:sp>
        <p:nvSpPr>
          <p:cNvPr id="8" name="Text Placeholder 10">
            <a:extLst>
              <a:ext uri="{FF2B5EF4-FFF2-40B4-BE49-F238E27FC236}">
                <a16:creationId xmlns:a16="http://schemas.microsoft.com/office/drawing/2014/main" id="{AA3D9C3B-3ECE-4D17-8651-E88FB8925E9D}"/>
              </a:ext>
            </a:extLst>
          </p:cNvPr>
          <p:cNvSpPr>
            <a:spLocks noGrp="1"/>
          </p:cNvSpPr>
          <p:nvPr>
            <p:ph type="body" sz="quarter" idx="15"/>
          </p:nvPr>
        </p:nvSpPr>
        <p:spPr>
          <a:xfrm>
            <a:off x="539751" y="1223963"/>
            <a:ext cx="2088034" cy="3400425"/>
          </a:xfrm>
        </p:spPr>
        <p:txBody>
          <a:bodyPr/>
          <a:lstStyle>
            <a:lvl1pPr>
              <a:spcBef>
                <a:spcPts val="500"/>
              </a:spcBef>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32360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ling af dat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9FD1B1-501D-456F-B553-4E270CFF280B}"/>
              </a:ext>
            </a:extLst>
          </p:cNvPr>
          <p:cNvSpPr/>
          <p:nvPr userDrawn="1"/>
        </p:nvSpPr>
        <p:spPr>
          <a:xfrm>
            <a:off x="2880000" y="0"/>
            <a:ext cx="626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4" name="Slide Number Placeholder 3">
            <a:extLst>
              <a:ext uri="{FF2B5EF4-FFF2-40B4-BE49-F238E27FC236}">
                <a16:creationId xmlns:a16="http://schemas.microsoft.com/office/drawing/2014/main" id="{9143E534-73DC-4913-8BB2-51BD79CED8E4}"/>
              </a:ext>
            </a:extLst>
          </p:cNvPr>
          <p:cNvSpPr>
            <a:spLocks noGrp="1"/>
          </p:cNvSpPr>
          <p:nvPr>
            <p:ph type="sldNum" sz="quarter" idx="18"/>
          </p:nvPr>
        </p:nvSpPr>
        <p:spPr/>
        <p:txBody>
          <a:bodyPr/>
          <a:lstStyle/>
          <a:p>
            <a:fld id="{213DFF03-528E-4376-8B83-59343DC23B68}" type="slidenum">
              <a:rPr lang="da-DK" smtClean="0"/>
              <a:pPr/>
              <a:t>‹nr.›</a:t>
            </a:fld>
            <a:endParaRPr lang="da-DK" dirty="0"/>
          </a:p>
        </p:txBody>
      </p:sp>
      <p:sp>
        <p:nvSpPr>
          <p:cNvPr id="7" name="Title 6">
            <a:extLst>
              <a:ext uri="{FF2B5EF4-FFF2-40B4-BE49-F238E27FC236}">
                <a16:creationId xmlns:a16="http://schemas.microsoft.com/office/drawing/2014/main" id="{C6996E38-CDE3-4DA2-9648-B7E3A45BB927}"/>
              </a:ext>
            </a:extLst>
          </p:cNvPr>
          <p:cNvSpPr>
            <a:spLocks noGrp="1"/>
          </p:cNvSpPr>
          <p:nvPr>
            <p:ph type="title"/>
          </p:nvPr>
        </p:nvSpPr>
        <p:spPr>
          <a:xfrm>
            <a:off x="539552" y="483518"/>
            <a:ext cx="2088232" cy="740445"/>
          </a:xfrm>
        </p:spPr>
        <p:txBody>
          <a:bodyPr/>
          <a:lstStyle/>
          <a:p>
            <a:r>
              <a:rPr lang="da-DK"/>
              <a:t>Klik for at redigere titeltypografien i masteren</a:t>
            </a:r>
            <a:endParaRPr lang="da-DK" dirty="0"/>
          </a:p>
        </p:txBody>
      </p:sp>
      <p:pic>
        <p:nvPicPr>
          <p:cNvPr id="9" name="Picture 8" descr="A close up of text on a black background&#10;&#10;Description automatically generated">
            <a:extLst>
              <a:ext uri="{FF2B5EF4-FFF2-40B4-BE49-F238E27FC236}">
                <a16:creationId xmlns:a16="http://schemas.microsoft.com/office/drawing/2014/main" id="{A0B9D519-2D08-49D0-BA96-6CA08AC8A8E2}"/>
              </a:ext>
            </a:extLst>
          </p:cNvPr>
          <p:cNvPicPr>
            <a:picLocks noChangeAspect="1"/>
          </p:cNvPicPr>
          <p:nvPr userDrawn="1"/>
        </p:nvPicPr>
        <p:blipFill>
          <a:blip r:embed="rId2"/>
          <a:stretch>
            <a:fillRect/>
          </a:stretch>
        </p:blipFill>
        <p:spPr>
          <a:xfrm>
            <a:off x="3474000" y="555526"/>
            <a:ext cx="4925578" cy="3880112"/>
          </a:xfrm>
          <a:prstGeom prst="rect">
            <a:avLst/>
          </a:prstGeom>
        </p:spPr>
      </p:pic>
      <p:sp>
        <p:nvSpPr>
          <p:cNvPr id="8" name="Text Placeholder 10">
            <a:extLst>
              <a:ext uri="{FF2B5EF4-FFF2-40B4-BE49-F238E27FC236}">
                <a16:creationId xmlns:a16="http://schemas.microsoft.com/office/drawing/2014/main" id="{6322893C-3CA1-42FA-B48B-0A462C3B1975}"/>
              </a:ext>
            </a:extLst>
          </p:cNvPr>
          <p:cNvSpPr>
            <a:spLocks noGrp="1"/>
          </p:cNvSpPr>
          <p:nvPr>
            <p:ph type="body" sz="quarter" idx="15"/>
          </p:nvPr>
        </p:nvSpPr>
        <p:spPr>
          <a:xfrm>
            <a:off x="539751" y="1223963"/>
            <a:ext cx="2088034" cy="3400425"/>
          </a:xfrm>
        </p:spPr>
        <p:txBody>
          <a:bodyPr/>
          <a:lstStyle>
            <a:lvl1pPr>
              <a:spcBef>
                <a:spcPts val="500"/>
              </a:spcBef>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263292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ærdi af dat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9FD1B1-501D-456F-B553-4E270CFF280B}"/>
              </a:ext>
            </a:extLst>
          </p:cNvPr>
          <p:cNvSpPr/>
          <p:nvPr userDrawn="1"/>
        </p:nvSpPr>
        <p:spPr>
          <a:xfrm>
            <a:off x="2880000" y="0"/>
            <a:ext cx="626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4" name="Slide Number Placeholder 3">
            <a:extLst>
              <a:ext uri="{FF2B5EF4-FFF2-40B4-BE49-F238E27FC236}">
                <a16:creationId xmlns:a16="http://schemas.microsoft.com/office/drawing/2014/main" id="{9143E534-73DC-4913-8BB2-51BD79CED8E4}"/>
              </a:ext>
            </a:extLst>
          </p:cNvPr>
          <p:cNvSpPr>
            <a:spLocks noGrp="1"/>
          </p:cNvSpPr>
          <p:nvPr>
            <p:ph type="sldNum" sz="quarter" idx="18"/>
          </p:nvPr>
        </p:nvSpPr>
        <p:spPr/>
        <p:txBody>
          <a:bodyPr/>
          <a:lstStyle/>
          <a:p>
            <a:fld id="{213DFF03-528E-4376-8B83-59343DC23B68}" type="slidenum">
              <a:rPr lang="da-DK" smtClean="0"/>
              <a:pPr/>
              <a:t>‹nr.›</a:t>
            </a:fld>
            <a:endParaRPr lang="da-DK" dirty="0"/>
          </a:p>
        </p:txBody>
      </p:sp>
      <p:sp>
        <p:nvSpPr>
          <p:cNvPr id="7" name="Title 6">
            <a:extLst>
              <a:ext uri="{FF2B5EF4-FFF2-40B4-BE49-F238E27FC236}">
                <a16:creationId xmlns:a16="http://schemas.microsoft.com/office/drawing/2014/main" id="{C6996E38-CDE3-4DA2-9648-B7E3A45BB927}"/>
              </a:ext>
            </a:extLst>
          </p:cNvPr>
          <p:cNvSpPr>
            <a:spLocks noGrp="1"/>
          </p:cNvSpPr>
          <p:nvPr>
            <p:ph type="title"/>
          </p:nvPr>
        </p:nvSpPr>
        <p:spPr>
          <a:xfrm>
            <a:off x="539552" y="483518"/>
            <a:ext cx="2088232" cy="740445"/>
          </a:xfrm>
        </p:spPr>
        <p:txBody>
          <a:bodyPr/>
          <a:lstStyle/>
          <a:p>
            <a:r>
              <a:rPr lang="da-DK"/>
              <a:t>Klik for at redigere titeltypografien i masteren</a:t>
            </a:r>
            <a:endParaRPr lang="da-DK" dirty="0"/>
          </a:p>
        </p:txBody>
      </p:sp>
      <p:pic>
        <p:nvPicPr>
          <p:cNvPr id="9" name="Picture 8" descr="A close up of a logo&#10;&#10;Description automatically generated">
            <a:extLst>
              <a:ext uri="{FF2B5EF4-FFF2-40B4-BE49-F238E27FC236}">
                <a16:creationId xmlns:a16="http://schemas.microsoft.com/office/drawing/2014/main" id="{11A95037-506C-4C61-B21A-FACD68EEBB26}"/>
              </a:ext>
            </a:extLst>
          </p:cNvPr>
          <p:cNvPicPr>
            <a:picLocks noChangeAspect="1"/>
          </p:cNvPicPr>
          <p:nvPr userDrawn="1"/>
        </p:nvPicPr>
        <p:blipFill>
          <a:blip r:embed="rId2"/>
          <a:stretch>
            <a:fillRect/>
          </a:stretch>
        </p:blipFill>
        <p:spPr>
          <a:xfrm>
            <a:off x="3599892" y="1383618"/>
            <a:ext cx="4815850" cy="2258573"/>
          </a:xfrm>
          <a:prstGeom prst="rect">
            <a:avLst/>
          </a:prstGeom>
        </p:spPr>
      </p:pic>
      <p:sp>
        <p:nvSpPr>
          <p:cNvPr id="8" name="Text Placeholder 10">
            <a:extLst>
              <a:ext uri="{FF2B5EF4-FFF2-40B4-BE49-F238E27FC236}">
                <a16:creationId xmlns:a16="http://schemas.microsoft.com/office/drawing/2014/main" id="{94566682-1A0B-4793-81DA-DD8DB15EACDC}"/>
              </a:ext>
            </a:extLst>
          </p:cNvPr>
          <p:cNvSpPr>
            <a:spLocks noGrp="1"/>
          </p:cNvSpPr>
          <p:nvPr>
            <p:ph type="body" sz="quarter" idx="15"/>
          </p:nvPr>
        </p:nvSpPr>
        <p:spPr>
          <a:xfrm>
            <a:off x="539751" y="1223963"/>
            <a:ext cx="2088034" cy="3400425"/>
          </a:xfrm>
        </p:spPr>
        <p:txBody>
          <a:bodyPr/>
          <a:lstStyle>
            <a:lvl1pPr>
              <a:spcBef>
                <a:spcPts val="500"/>
              </a:spcBef>
              <a:defRPr/>
            </a:lvl1pPr>
            <a:lvl2pPr>
              <a:spcBef>
                <a:spcPts val="0"/>
              </a:spcBef>
              <a:spcAft>
                <a:spcPts val="0"/>
              </a:spcAf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78214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Økomiljø">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78C803-B535-4414-97D5-BE6366CE2F4A}"/>
              </a:ext>
            </a:extLst>
          </p:cNvPr>
          <p:cNvSpPr/>
          <p:nvPr userDrawn="1"/>
        </p:nvSpPr>
        <p:spPr>
          <a:xfrm>
            <a:off x="-6896" y="1246749"/>
            <a:ext cx="9150896" cy="390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le 1">
            <a:extLst>
              <a:ext uri="{FF2B5EF4-FFF2-40B4-BE49-F238E27FC236}">
                <a16:creationId xmlns:a16="http://schemas.microsoft.com/office/drawing/2014/main" id="{9A6628D0-241C-4B7C-962E-22EC81202DCF}"/>
              </a:ext>
            </a:extLst>
          </p:cNvPr>
          <p:cNvSpPr>
            <a:spLocks noGrp="1"/>
          </p:cNvSpPr>
          <p:nvPr>
            <p:ph type="title"/>
          </p:nvPr>
        </p:nvSpPr>
        <p:spPr/>
        <p:txBody>
          <a:bodyPr/>
          <a:lstStyle>
            <a:lvl1pPr algn="ctr">
              <a:defRPr/>
            </a:lvl1pPr>
          </a:lstStyle>
          <a:p>
            <a:r>
              <a:rPr lang="da-DK"/>
              <a:t>Klik for at redigere titeltypografien i masteren</a:t>
            </a:r>
            <a:endParaRPr lang="da-DK" dirty="0"/>
          </a:p>
        </p:txBody>
      </p:sp>
      <p:sp>
        <p:nvSpPr>
          <p:cNvPr id="3" name="Slide Number Placeholder 2">
            <a:extLst>
              <a:ext uri="{FF2B5EF4-FFF2-40B4-BE49-F238E27FC236}">
                <a16:creationId xmlns:a16="http://schemas.microsoft.com/office/drawing/2014/main" id="{6072FFDC-4222-4B7E-949A-E77EBB056D7D}"/>
              </a:ext>
            </a:extLst>
          </p:cNvPr>
          <p:cNvSpPr>
            <a:spLocks noGrp="1"/>
          </p:cNvSpPr>
          <p:nvPr>
            <p:ph type="sldNum" sz="quarter" idx="10"/>
          </p:nvPr>
        </p:nvSpPr>
        <p:spPr/>
        <p:txBody>
          <a:bodyPr/>
          <a:lstStyle/>
          <a:p>
            <a:fld id="{213DFF03-528E-4376-8B83-59343DC23B68}" type="slidenum">
              <a:rPr lang="da-DK" smtClean="0"/>
              <a:pPr/>
              <a:t>‹nr.›</a:t>
            </a:fld>
            <a:endParaRPr lang="da-DK" dirty="0"/>
          </a:p>
        </p:txBody>
      </p:sp>
      <p:pic>
        <p:nvPicPr>
          <p:cNvPr id="8" name="Picture 7">
            <a:extLst>
              <a:ext uri="{FF2B5EF4-FFF2-40B4-BE49-F238E27FC236}">
                <a16:creationId xmlns:a16="http://schemas.microsoft.com/office/drawing/2014/main" id="{A317D69C-6919-4AFF-B06B-CF36E71E2F7E}"/>
              </a:ext>
            </a:extLst>
          </p:cNvPr>
          <p:cNvPicPr>
            <a:picLocks noChangeAspect="1"/>
          </p:cNvPicPr>
          <p:nvPr userDrawn="1"/>
        </p:nvPicPr>
        <p:blipFill>
          <a:blip r:embed="rId2"/>
          <a:srcRect/>
          <a:stretch/>
        </p:blipFill>
        <p:spPr>
          <a:xfrm>
            <a:off x="-6896" y="1245705"/>
            <a:ext cx="9139986" cy="3904488"/>
          </a:xfrm>
          <a:prstGeom prst="rect">
            <a:avLst/>
          </a:prstGeom>
        </p:spPr>
      </p:pic>
    </p:spTree>
    <p:extLst>
      <p:ext uri="{BB962C8B-B14F-4D97-AF65-F5344CB8AC3E}">
        <p14:creationId xmlns:p14="http://schemas.microsoft.com/office/powerpoint/2010/main" val="1485261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kon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78C803-B535-4414-97D5-BE6366CE2F4A}"/>
              </a:ext>
            </a:extLst>
          </p:cNvPr>
          <p:cNvSpPr/>
          <p:nvPr userDrawn="1"/>
        </p:nvSpPr>
        <p:spPr>
          <a:xfrm>
            <a:off x="-6896" y="1246749"/>
            <a:ext cx="9150896" cy="390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le 1">
            <a:extLst>
              <a:ext uri="{FF2B5EF4-FFF2-40B4-BE49-F238E27FC236}">
                <a16:creationId xmlns:a16="http://schemas.microsoft.com/office/drawing/2014/main" id="{9A6628D0-241C-4B7C-962E-22EC81202DCF}"/>
              </a:ext>
            </a:extLst>
          </p:cNvPr>
          <p:cNvSpPr>
            <a:spLocks noGrp="1"/>
          </p:cNvSpPr>
          <p:nvPr>
            <p:ph type="title"/>
          </p:nvPr>
        </p:nvSpPr>
        <p:spPr/>
        <p:txBody>
          <a:bodyPr/>
          <a:lstStyle>
            <a:lvl1pPr algn="ctr">
              <a:defRPr/>
            </a:lvl1pPr>
          </a:lstStyle>
          <a:p>
            <a:r>
              <a:rPr lang="da-DK"/>
              <a:t>Klik for at redigere titeltypografien i masteren</a:t>
            </a:r>
            <a:endParaRPr lang="da-DK" dirty="0"/>
          </a:p>
        </p:txBody>
      </p:sp>
      <p:sp>
        <p:nvSpPr>
          <p:cNvPr id="3" name="Slide Number Placeholder 2">
            <a:extLst>
              <a:ext uri="{FF2B5EF4-FFF2-40B4-BE49-F238E27FC236}">
                <a16:creationId xmlns:a16="http://schemas.microsoft.com/office/drawing/2014/main" id="{6072FFDC-4222-4B7E-949A-E77EBB056D7D}"/>
              </a:ext>
            </a:extLst>
          </p:cNvPr>
          <p:cNvSpPr>
            <a:spLocks noGrp="1"/>
          </p:cNvSpPr>
          <p:nvPr>
            <p:ph type="sldNum" sz="quarter" idx="10"/>
          </p:nvPr>
        </p:nvSpPr>
        <p:spPr/>
        <p:txBody>
          <a:bodyPr/>
          <a:lstStyle/>
          <a:p>
            <a:fld id="{213DFF03-528E-4376-8B83-59343DC23B68}" type="slidenum">
              <a:rPr lang="da-DK" smtClean="0"/>
              <a:pPr/>
              <a:t>‹nr.›</a:t>
            </a:fld>
            <a:endParaRPr lang="da-DK" dirty="0"/>
          </a:p>
        </p:txBody>
      </p:sp>
    </p:spTree>
    <p:extLst>
      <p:ext uri="{BB962C8B-B14F-4D97-AF65-F5344CB8AC3E}">
        <p14:creationId xmlns:p14="http://schemas.microsoft.com/office/powerpoint/2010/main" val="139596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483517"/>
            <a:ext cx="8068206" cy="740445"/>
          </a:xfrm>
          <a:prstGeom prst="rect">
            <a:avLst/>
          </a:prstGeom>
        </p:spPr>
        <p:txBody>
          <a:bodyPr vert="horz" lIns="0" tIns="0" rIns="0" bIns="0" rtlCol="0" anchor="t" anchorCtr="0">
            <a:noAutofit/>
          </a:bodyPr>
          <a:lstStyle/>
          <a:p>
            <a:r>
              <a:rPr lang="da-DK" noProof="0"/>
              <a:t>Klik for at redigere titeltypografien i masteren</a:t>
            </a:r>
            <a:endParaRPr lang="da-DK" noProof="0" dirty="0"/>
          </a:p>
        </p:txBody>
      </p:sp>
      <p:sp>
        <p:nvSpPr>
          <p:cNvPr id="6" name="Slide Number Placeholder 5"/>
          <p:cNvSpPr>
            <a:spLocks noGrp="1"/>
          </p:cNvSpPr>
          <p:nvPr>
            <p:ph type="sldNum" sz="quarter" idx="4"/>
          </p:nvPr>
        </p:nvSpPr>
        <p:spPr>
          <a:xfrm>
            <a:off x="8496436" y="4779389"/>
            <a:ext cx="417860" cy="123111"/>
          </a:xfrm>
          <a:prstGeom prst="rect">
            <a:avLst/>
          </a:prstGeom>
        </p:spPr>
        <p:txBody>
          <a:bodyPr vert="horz" lIns="0" tIns="0" rIns="0" bIns="0" rtlCol="0" anchor="ctr">
            <a:spAutoFit/>
          </a:bodyPr>
          <a:lstStyle>
            <a:lvl1pPr algn="r">
              <a:defRPr sz="800" b="1">
                <a:solidFill>
                  <a:schemeClr val="tx2"/>
                </a:solidFill>
              </a:defRPr>
            </a:lvl1pPr>
          </a:lstStyle>
          <a:p>
            <a:fld id="{213DFF03-528E-4376-8B83-59343DC23B68}" type="slidenum">
              <a:rPr lang="da-DK" smtClean="0"/>
              <a:pPr/>
              <a:t>‹nr.›</a:t>
            </a:fld>
            <a:endParaRPr lang="da-DK" dirty="0"/>
          </a:p>
        </p:txBody>
      </p:sp>
      <p:sp>
        <p:nvSpPr>
          <p:cNvPr id="14" name="Text Placeholder 13">
            <a:extLst>
              <a:ext uri="{FF2B5EF4-FFF2-40B4-BE49-F238E27FC236}">
                <a16:creationId xmlns:a16="http://schemas.microsoft.com/office/drawing/2014/main" id="{012F8000-D49A-4D98-BC4D-ADF5E67369FA}"/>
              </a:ext>
            </a:extLst>
          </p:cNvPr>
          <p:cNvSpPr>
            <a:spLocks noGrp="1"/>
          </p:cNvSpPr>
          <p:nvPr>
            <p:ph type="body" idx="1"/>
          </p:nvPr>
        </p:nvSpPr>
        <p:spPr>
          <a:xfrm>
            <a:off x="545729" y="1223963"/>
            <a:ext cx="8064250" cy="3400015"/>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9600992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43" r:id="rId5"/>
    <p:sldLayoutId id="2147483744" r:id="rId6"/>
    <p:sldLayoutId id="2147483745" r:id="rId7"/>
    <p:sldLayoutId id="2147483746" r:id="rId8"/>
    <p:sldLayoutId id="2147483747"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9" r:id="rId28"/>
  </p:sldLayoutIdLst>
  <p:hf hdr="0" ftr="0" dt="0"/>
  <p:txStyles>
    <p:titleStyle>
      <a:lvl1pPr algn="l" defTabSz="685800" rtl="0" eaLnBrk="1" latinLnBrk="0" hangingPunct="1">
        <a:lnSpc>
          <a:spcPct val="100000"/>
        </a:lnSpc>
        <a:spcBef>
          <a:spcPct val="0"/>
        </a:spcBef>
        <a:buNone/>
        <a:defRPr sz="2200" b="1" kern="1200">
          <a:solidFill>
            <a:schemeClr val="tx1"/>
          </a:solidFill>
          <a:latin typeface="+mj-lt"/>
          <a:ea typeface="+mj-ea"/>
          <a:cs typeface="+mj-cs"/>
        </a:defRPr>
      </a:lvl1pPr>
    </p:titleStyle>
    <p:bodyStyle>
      <a:lvl1pPr marL="180000" indent="-180000" algn="l" defTabSz="685800" rtl="0" eaLnBrk="1" latinLnBrk="0" hangingPunct="1">
        <a:lnSpc>
          <a:spcPct val="100000"/>
        </a:lnSpc>
        <a:spcBef>
          <a:spcPts val="0"/>
        </a:spcBef>
        <a:buFontTx/>
        <a:buBlip>
          <a:blip r:embed="rId30"/>
        </a:buBlip>
        <a:defRPr sz="1200" b="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Font typeface="Wingdings" panose="05000000000000000000" pitchFamily="2" charset="2"/>
        <a:buChar char=""/>
        <a:defRPr sz="1200" b="0" kern="1200">
          <a:solidFill>
            <a:schemeClr val="tx1"/>
          </a:solidFill>
          <a:latin typeface="+mn-lt"/>
          <a:ea typeface="+mn-ea"/>
          <a:cs typeface="+mn-cs"/>
        </a:defRPr>
      </a:lvl2pPr>
      <a:lvl3pPr marL="540000" indent="-180000" algn="l" defTabSz="685800" rtl="0" eaLnBrk="1" latinLnBrk="0" hangingPunct="1">
        <a:lnSpc>
          <a:spcPct val="100000"/>
        </a:lnSpc>
        <a:spcBef>
          <a:spcPts val="0"/>
        </a:spcBef>
        <a:buFont typeface="Wingdings" panose="05000000000000000000" pitchFamily="2" charset="2"/>
        <a:buChar char=""/>
        <a:defRPr sz="1200" b="0" kern="1200">
          <a:solidFill>
            <a:schemeClr val="tx1"/>
          </a:solidFill>
          <a:latin typeface="+mn-lt"/>
          <a:ea typeface="+mn-ea"/>
          <a:cs typeface="+mn-cs"/>
        </a:defRPr>
      </a:lvl3pPr>
      <a:lvl4pPr marL="720000" indent="-180000" algn="l" defTabSz="685800" rtl="0" eaLnBrk="1" latinLnBrk="0" hangingPunct="1">
        <a:lnSpc>
          <a:spcPct val="100000"/>
        </a:lnSpc>
        <a:spcBef>
          <a:spcPts val="0"/>
        </a:spcBef>
        <a:buFont typeface="Wingdings" panose="05000000000000000000" pitchFamily="2" charset="2"/>
        <a:buChar char=""/>
        <a:defRPr sz="1200" b="0" kern="1200">
          <a:solidFill>
            <a:schemeClr val="tx1"/>
          </a:solidFill>
          <a:latin typeface="+mn-lt"/>
          <a:ea typeface="+mn-ea"/>
          <a:cs typeface="+mn-cs"/>
        </a:defRPr>
      </a:lvl4pPr>
      <a:lvl5pPr marL="900000" indent="-180000" algn="l" defTabSz="685800" rtl="0" eaLnBrk="1" latinLnBrk="0" hangingPunct="1">
        <a:lnSpc>
          <a:spcPct val="100000"/>
        </a:lnSpc>
        <a:spcBef>
          <a:spcPts val="0"/>
        </a:spcBef>
        <a:buFont typeface="Wingdings" panose="05000000000000000000" pitchFamily="2" charset="2"/>
        <a:buChar char=""/>
        <a:defRPr sz="1200" b="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771" userDrawn="1">
          <p15:clr>
            <a:srgbClr val="F26B43"/>
          </p15:clr>
        </p15:guide>
        <p15:guide id="14" pos="340" userDrawn="1">
          <p15:clr>
            <a:srgbClr val="F26B43"/>
          </p15:clr>
        </p15:guide>
        <p15:guide id="15" pos="5420" userDrawn="1">
          <p15:clr>
            <a:srgbClr val="F26B43"/>
          </p15:clr>
        </p15:guide>
        <p15:guide id="16" orient="horz" pos="2913" userDrawn="1">
          <p15:clr>
            <a:srgbClr val="F26B43"/>
          </p15:clr>
        </p15:guide>
        <p15:guide id="17" pos="3946" userDrawn="1">
          <p15:clr>
            <a:srgbClr val="F26B43"/>
          </p15:clr>
        </p15:guide>
        <p15:guide id="18" pos="49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6.pn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19.png"/><Relationship Id="rId9" Type="http://schemas.openxmlformats.org/officeDocument/2006/relationships/image" Target="../media/image41.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hyperlink" Target="https://stanlab-api.udv.miljoeportal.dk/openapi/#operation/SubmitContract" TargetMode="Externa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hyperlink" Target="https://miljoeportal.dk/" TargetMode="Externa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https://stanlab-api.udv.miljoeportal.dk/openapi/" TargetMode="External"/><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hyperlink" Target="https://github.com/danmarksmiljoeportal/stanlab/wiki/Stanlab-API"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26" Type="http://schemas.openxmlformats.org/officeDocument/2006/relationships/image" Target="../media/image34.sv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9.xml"/><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slideLayout" Target="../slideLayouts/slideLayout28.xml"/><Relationship Id="rId6" Type="http://schemas.openxmlformats.org/officeDocument/2006/relationships/image" Target="../media/image14.svg"/><Relationship Id="rId11" Type="http://schemas.openxmlformats.org/officeDocument/2006/relationships/image" Target="../media/image19.png"/><Relationship Id="rId24" Type="http://schemas.openxmlformats.org/officeDocument/2006/relationships/image" Target="../media/image32.sv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3BBEBBB-80A5-480C-9ADB-2FC65CF99CF3}"/>
              </a:ext>
            </a:extLst>
          </p:cNvPr>
          <p:cNvSpPr>
            <a:spLocks noGrp="1"/>
          </p:cNvSpPr>
          <p:nvPr>
            <p:ph type="pic" sz="quarter" idx="13"/>
          </p:nvPr>
        </p:nvSpPr>
        <p:spPr/>
      </p:sp>
      <p:sp>
        <p:nvSpPr>
          <p:cNvPr id="9" name="Subtitle 8">
            <a:extLst>
              <a:ext uri="{FF2B5EF4-FFF2-40B4-BE49-F238E27FC236}">
                <a16:creationId xmlns:a16="http://schemas.microsoft.com/office/drawing/2014/main" id="{2E9CEF58-8029-46D0-9D30-FB9503D0920A}"/>
              </a:ext>
            </a:extLst>
          </p:cNvPr>
          <p:cNvSpPr>
            <a:spLocks noGrp="1"/>
          </p:cNvSpPr>
          <p:nvPr>
            <p:ph type="body" sz="quarter" idx="14"/>
          </p:nvPr>
        </p:nvSpPr>
        <p:spPr/>
        <p:txBody>
          <a:bodyPr/>
          <a:lstStyle/>
          <a:p>
            <a:r>
              <a:rPr lang="da-DK" dirty="0"/>
              <a:t>Data </a:t>
            </a:r>
          </a:p>
        </p:txBody>
      </p:sp>
      <p:sp>
        <p:nvSpPr>
          <p:cNvPr id="7" name="Title 6">
            <a:extLst>
              <a:ext uri="{FF2B5EF4-FFF2-40B4-BE49-F238E27FC236}">
                <a16:creationId xmlns:a16="http://schemas.microsoft.com/office/drawing/2014/main" id="{86606856-E0C3-42EB-9824-6C4B3231C34A}"/>
              </a:ext>
            </a:extLst>
          </p:cNvPr>
          <p:cNvSpPr>
            <a:spLocks noGrp="1"/>
          </p:cNvSpPr>
          <p:nvPr>
            <p:ph type="title"/>
          </p:nvPr>
        </p:nvSpPr>
        <p:spPr>
          <a:xfrm>
            <a:off x="540000" y="1131590"/>
            <a:ext cx="5976216" cy="1512168"/>
          </a:xfrm>
        </p:spPr>
        <p:txBody>
          <a:bodyPr/>
          <a:lstStyle/>
          <a:p>
            <a:r>
              <a:rPr lang="da-DK" dirty="0">
                <a:solidFill>
                  <a:schemeClr val="tx1"/>
                </a:solidFill>
              </a:rPr>
              <a:t>StanLab Guide for </a:t>
            </a:r>
            <a:r>
              <a:rPr lang="da-DK" dirty="0" err="1">
                <a:solidFill>
                  <a:schemeClr val="tx1"/>
                </a:solidFill>
              </a:rPr>
              <a:t>Busines</a:t>
            </a:r>
            <a:r>
              <a:rPr lang="da-DK" dirty="0">
                <a:solidFill>
                  <a:schemeClr val="tx1"/>
                </a:solidFill>
              </a:rPr>
              <a:t> </a:t>
            </a:r>
            <a:r>
              <a:rPr lang="da-DK" dirty="0" err="1">
                <a:solidFill>
                  <a:schemeClr val="tx1"/>
                </a:solidFill>
              </a:rPr>
              <a:t>Implementation</a:t>
            </a:r>
            <a:br>
              <a:rPr lang="da-DK" dirty="0">
                <a:solidFill>
                  <a:schemeClr val="tx1"/>
                </a:solidFill>
              </a:rPr>
            </a:br>
            <a:endParaRPr lang="da-DK" dirty="0">
              <a:solidFill>
                <a:schemeClr val="tx1"/>
              </a:solidFill>
            </a:endParaRPr>
          </a:p>
        </p:txBody>
      </p:sp>
      <p:sp>
        <p:nvSpPr>
          <p:cNvPr id="10" name="Subtitle 9">
            <a:extLst>
              <a:ext uri="{FF2B5EF4-FFF2-40B4-BE49-F238E27FC236}">
                <a16:creationId xmlns:a16="http://schemas.microsoft.com/office/drawing/2014/main" id="{9D48F333-E793-4C1C-AFBF-09EF9F3607A0}"/>
              </a:ext>
            </a:extLst>
          </p:cNvPr>
          <p:cNvSpPr>
            <a:spLocks noGrp="1"/>
          </p:cNvSpPr>
          <p:nvPr>
            <p:ph type="subTitle" idx="1"/>
          </p:nvPr>
        </p:nvSpPr>
        <p:spPr/>
        <p:txBody>
          <a:bodyPr/>
          <a:lstStyle/>
          <a:p>
            <a:r>
              <a:rPr lang="da-DK" dirty="0">
                <a:solidFill>
                  <a:schemeClr val="tx1"/>
                </a:solidFill>
              </a:rPr>
              <a:t>March 2021</a:t>
            </a:r>
          </a:p>
        </p:txBody>
      </p:sp>
    </p:spTree>
    <p:extLst>
      <p:ext uri="{BB962C8B-B14F-4D97-AF65-F5344CB8AC3E}">
        <p14:creationId xmlns:p14="http://schemas.microsoft.com/office/powerpoint/2010/main" val="1429039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9562" y="530352"/>
            <a:ext cx="8524875" cy="307777"/>
          </a:xfrm>
        </p:spPr>
        <p:txBody>
          <a:bodyPr/>
          <a:lstStyle/>
          <a:p>
            <a:r>
              <a:rPr lang="en-GB" dirty="0"/>
              <a:t>Requisition UI – advice 1/3</a:t>
            </a:r>
          </a:p>
        </p:txBody>
      </p:sp>
      <p:sp>
        <p:nvSpPr>
          <p:cNvPr id="3" name="Pladsholder til indhold 2"/>
          <p:cNvSpPr>
            <a:spLocks noGrp="1"/>
          </p:cNvSpPr>
          <p:nvPr>
            <p:ph idx="1"/>
          </p:nvPr>
        </p:nvSpPr>
        <p:spPr>
          <a:xfrm>
            <a:off x="309562" y="1225547"/>
            <a:ext cx="7049181" cy="3633302"/>
          </a:xfrm>
        </p:spPr>
        <p:txBody>
          <a:bodyPr/>
          <a:lstStyle/>
          <a:p>
            <a:r>
              <a:rPr lang="en-GB" sz="1400" dirty="0">
                <a:solidFill>
                  <a:srgbClr val="000000"/>
                </a:solidFill>
              </a:rPr>
              <a:t>Some advice, for the Requester for building own processes and UI:</a:t>
            </a:r>
          </a:p>
          <a:p>
            <a:endParaRPr lang="en-GB" sz="1400" dirty="0">
              <a:solidFill>
                <a:srgbClr val="000000"/>
              </a:solidFill>
            </a:endParaRPr>
          </a:p>
          <a:p>
            <a:pPr marL="342900" indent="-342900">
              <a:buFont typeface="+mj-lt"/>
              <a:buAutoNum type="arabicPeriod"/>
            </a:pPr>
            <a:r>
              <a:rPr lang="en-GB" sz="1400" dirty="0">
                <a:solidFill>
                  <a:srgbClr val="000000"/>
                </a:solidFill>
              </a:rPr>
              <a:t>Decide your Requisition Process</a:t>
            </a:r>
          </a:p>
          <a:p>
            <a:pPr marL="401638" lvl="1" indent="-228600">
              <a:buFont typeface="Arial" panose="020B0604020202020204" pitchFamily="34" charset="0"/>
              <a:buChar char="•"/>
            </a:pPr>
            <a:r>
              <a:rPr lang="en-GB" sz="1200" dirty="0">
                <a:solidFill>
                  <a:srgbClr val="000000"/>
                </a:solidFill>
              </a:rPr>
              <a:t>Do you want your UI to produce multiple requisitions for multiple Sample ID´s in one go – or is it one requisition at a time. If you produce multiple samples, you might find it useful to develop a UI that can “shot them all” in one go.</a:t>
            </a:r>
          </a:p>
          <a:p>
            <a:pPr marL="401638" lvl="1" indent="-228600">
              <a:buFont typeface="Arial" panose="020B0604020202020204" pitchFamily="34" charset="0"/>
              <a:buChar char="•"/>
            </a:pPr>
            <a:endParaRPr lang="en-GB" sz="1200" dirty="0">
              <a:solidFill>
                <a:srgbClr val="000000"/>
              </a:solidFill>
            </a:endParaRPr>
          </a:p>
          <a:p>
            <a:pPr marL="401638" lvl="1" indent="-228600">
              <a:buFont typeface="Arial" panose="020B0604020202020204" pitchFamily="34" charset="0"/>
              <a:buChar char="•"/>
            </a:pPr>
            <a:r>
              <a:rPr lang="en-GB" sz="1200" dirty="0">
                <a:solidFill>
                  <a:srgbClr val="000000"/>
                </a:solidFill>
              </a:rPr>
              <a:t>Tip: Increase useability and minimize errors by validating for unique container reference, StanLab does not validate container reference uniqueness, across requisitions. If container references are not unique, the laboratory will not be able to tell the difference between your samples.</a:t>
            </a:r>
          </a:p>
          <a:p>
            <a:pPr marL="342900" indent="-342900">
              <a:buFont typeface="+mj-lt"/>
              <a:buAutoNum type="arabicPeriod"/>
            </a:pPr>
            <a:endParaRPr lang="en-GB" sz="1400" dirty="0">
              <a:solidFill>
                <a:srgbClr val="000000"/>
              </a:solidFill>
            </a:endParaRPr>
          </a:p>
          <a:p>
            <a:pPr marL="342900" indent="-342900">
              <a:buFont typeface="+mj-lt"/>
              <a:buAutoNum type="arabicPeriod"/>
            </a:pPr>
            <a:r>
              <a:rPr lang="en-GB" sz="1400" dirty="0">
                <a:solidFill>
                  <a:srgbClr val="000000"/>
                </a:solidFill>
              </a:rPr>
              <a:t>Decide on your order of data entry</a:t>
            </a:r>
          </a:p>
          <a:p>
            <a:pPr marL="401638" lvl="1" indent="-228600">
              <a:buFont typeface="Arial" panose="020B0604020202020204" pitchFamily="34" charset="0"/>
              <a:buChar char="•"/>
            </a:pPr>
            <a:r>
              <a:rPr lang="en-GB" sz="1200" dirty="0">
                <a:solidFill>
                  <a:srgbClr val="000000"/>
                </a:solidFill>
              </a:rPr>
              <a:t>You can decide your UI freely. E.g. you can start by choosing laboratory or you can start by choosing analysis packages..</a:t>
            </a:r>
          </a:p>
          <a:p>
            <a:pPr marL="401638" lvl="1" indent="-228600">
              <a:buFont typeface="Arial" panose="020B0604020202020204" pitchFamily="34" charset="0"/>
              <a:buChar char="•"/>
            </a:pPr>
            <a:endParaRPr lang="en-GB" sz="1200" dirty="0">
              <a:solidFill>
                <a:srgbClr val="000000"/>
              </a:solidFill>
            </a:endParaRPr>
          </a:p>
          <a:p>
            <a:pPr marL="401638" lvl="1" indent="-228600">
              <a:buFont typeface="Arial" panose="020B0604020202020204" pitchFamily="34" charset="0"/>
              <a:buChar char="•"/>
            </a:pPr>
            <a:r>
              <a:rPr lang="en-GB" sz="1200" dirty="0">
                <a:solidFill>
                  <a:srgbClr val="000000"/>
                </a:solidFill>
              </a:rPr>
              <a:t>Tip: Increase useability. If there is only one hit on the </a:t>
            </a:r>
            <a:r>
              <a:rPr lang="en-GB" sz="1200" dirty="0" err="1">
                <a:solidFill>
                  <a:srgbClr val="000000"/>
                </a:solidFill>
              </a:rPr>
              <a:t>GraphQL</a:t>
            </a:r>
            <a:r>
              <a:rPr lang="en-GB" sz="1200" dirty="0">
                <a:solidFill>
                  <a:srgbClr val="000000"/>
                </a:solidFill>
              </a:rPr>
              <a:t> query, autofill and make fields read only or leave them out of the UI.</a:t>
            </a:r>
          </a:p>
        </p:txBody>
      </p:sp>
      <p:sp>
        <p:nvSpPr>
          <p:cNvPr id="4" name="Pladsholder til diasnummer 3"/>
          <p:cNvSpPr>
            <a:spLocks noGrp="1"/>
          </p:cNvSpPr>
          <p:nvPr>
            <p:ph type="sldNum" sz="quarter" idx="12"/>
          </p:nvPr>
        </p:nvSpPr>
        <p:spPr/>
        <p:txBody>
          <a:bodyPr/>
          <a:lstStyle/>
          <a:p>
            <a:fld id="{F06B2653-D1AD-46BA-BB88-3123B5BA212E}" type="slidenum">
              <a:rPr lang="en-GB" smtClean="0"/>
              <a:t>10</a:t>
            </a:fld>
            <a:endParaRPr lang="en-GB" dirty="0"/>
          </a:p>
        </p:txBody>
      </p:sp>
    </p:spTree>
    <p:extLst>
      <p:ext uri="{BB962C8B-B14F-4D97-AF65-F5344CB8AC3E}">
        <p14:creationId xmlns:p14="http://schemas.microsoft.com/office/powerpoint/2010/main" val="913927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9562" y="530352"/>
            <a:ext cx="8524875" cy="307777"/>
          </a:xfrm>
        </p:spPr>
        <p:txBody>
          <a:bodyPr/>
          <a:lstStyle/>
          <a:p>
            <a:r>
              <a:rPr lang="en-GB" dirty="0"/>
              <a:t>Requisition UI – advice 2/3</a:t>
            </a:r>
          </a:p>
        </p:txBody>
      </p:sp>
      <p:sp>
        <p:nvSpPr>
          <p:cNvPr id="3" name="Pladsholder til indhold 2"/>
          <p:cNvSpPr>
            <a:spLocks noGrp="1"/>
          </p:cNvSpPr>
          <p:nvPr>
            <p:ph idx="1"/>
          </p:nvPr>
        </p:nvSpPr>
        <p:spPr>
          <a:xfrm>
            <a:off x="289014" y="1133081"/>
            <a:ext cx="8631238" cy="2760756"/>
          </a:xfrm>
        </p:spPr>
        <p:txBody>
          <a:bodyPr/>
          <a:lstStyle/>
          <a:p>
            <a:r>
              <a:rPr lang="en-GB" sz="1400" dirty="0">
                <a:solidFill>
                  <a:srgbClr val="000000"/>
                </a:solidFill>
              </a:rPr>
              <a:t>Some advice, for the Requester for building own processes and UI:</a:t>
            </a:r>
          </a:p>
          <a:p>
            <a:endParaRPr lang="en-GB" sz="1400" dirty="0">
              <a:solidFill>
                <a:srgbClr val="000000"/>
              </a:solidFill>
            </a:endParaRPr>
          </a:p>
          <a:p>
            <a:pPr marL="401638" lvl="1" indent="-228600">
              <a:buFont typeface="+mj-lt"/>
              <a:buAutoNum type="arabicPeriod" startAt="3"/>
            </a:pPr>
            <a:r>
              <a:rPr lang="en-GB" sz="1200" dirty="0">
                <a:solidFill>
                  <a:srgbClr val="000000"/>
                </a:solidFill>
              </a:rPr>
              <a:t>Data entry fields needed to process the analysis:</a:t>
            </a:r>
          </a:p>
          <a:p>
            <a:pPr marL="511175" lvl="2" indent="-171450"/>
            <a:r>
              <a:rPr lang="en-GB" sz="1100" dirty="0">
                <a:solidFill>
                  <a:srgbClr val="000000"/>
                </a:solidFill>
              </a:rPr>
              <a:t>Container reference mandatory – implement barcode scanner in UI.</a:t>
            </a:r>
          </a:p>
          <a:p>
            <a:pPr marL="511175" lvl="2" indent="-171450"/>
            <a:r>
              <a:rPr lang="en-GB" sz="1100" dirty="0">
                <a:solidFill>
                  <a:srgbClr val="000000"/>
                </a:solidFill>
              </a:rPr>
              <a:t>Package reference mandatory – contains chosen analysis package(s), if only one available on contract, autofill</a:t>
            </a:r>
          </a:p>
          <a:p>
            <a:pPr marL="511175" lvl="2" indent="-171450"/>
            <a:r>
              <a:rPr lang="en-GB" sz="1100" dirty="0">
                <a:solidFill>
                  <a:srgbClr val="000000"/>
                </a:solidFill>
              </a:rPr>
              <a:t>Sample taker – autofill with users name, phone, email, if possible</a:t>
            </a:r>
          </a:p>
          <a:p>
            <a:pPr marL="511175" lvl="2" indent="-171450"/>
            <a:r>
              <a:rPr lang="en-GB" sz="1100" dirty="0">
                <a:solidFill>
                  <a:srgbClr val="000000"/>
                </a:solidFill>
              </a:rPr>
              <a:t>Contact person –  autofill from last requisition from same location</a:t>
            </a:r>
          </a:p>
          <a:p>
            <a:pPr marL="511175" lvl="2" indent="-171450"/>
            <a:r>
              <a:rPr lang="en-GB" sz="1100" dirty="0">
                <a:solidFill>
                  <a:srgbClr val="000000"/>
                </a:solidFill>
              </a:rPr>
              <a:t>Sample remarks – omit if not to be used</a:t>
            </a:r>
          </a:p>
          <a:p>
            <a:pPr marL="511175" lvl="2" indent="-171450"/>
            <a:r>
              <a:rPr lang="en-GB" sz="1100" dirty="0">
                <a:solidFill>
                  <a:srgbClr val="000000"/>
                </a:solidFill>
              </a:rPr>
              <a:t>Storage time – omit if not useful, if “null” storage time will be according to contract. If rarely needed use sample remarks instead.</a:t>
            </a:r>
          </a:p>
          <a:p>
            <a:pPr marL="401638" lvl="1" indent="-228600">
              <a:buFont typeface="+mj-lt"/>
              <a:buAutoNum type="arabicPeriod" startAt="3"/>
            </a:pPr>
            <a:endParaRPr lang="en-GB" sz="1200" dirty="0">
              <a:solidFill>
                <a:srgbClr val="000000"/>
              </a:solidFill>
            </a:endParaRPr>
          </a:p>
          <a:p>
            <a:pPr marL="401638" lvl="1" indent="-228600">
              <a:buFont typeface="+mj-lt"/>
              <a:buAutoNum type="arabicPeriod" startAt="3"/>
            </a:pPr>
            <a:r>
              <a:rPr lang="en-GB" sz="1200" dirty="0">
                <a:solidFill>
                  <a:srgbClr val="000000"/>
                </a:solidFill>
              </a:rPr>
              <a:t>Data entry fields needed process invoice:</a:t>
            </a:r>
          </a:p>
          <a:p>
            <a:pPr marL="511175" lvl="2" indent="-171450"/>
            <a:r>
              <a:rPr lang="en-GB" sz="1100" dirty="0">
                <a:solidFill>
                  <a:srgbClr val="000000"/>
                </a:solidFill>
              </a:rPr>
              <a:t>This is described in the slide “Laboratory implementation of invoice information”</a:t>
            </a:r>
            <a:endParaRPr lang="en-GB" sz="1200" dirty="0">
              <a:solidFill>
                <a:srgbClr val="000000"/>
              </a:solidFill>
            </a:endParaRPr>
          </a:p>
          <a:p>
            <a:pPr lvl="1" indent="0">
              <a:buNone/>
            </a:pPr>
            <a:endParaRPr lang="en-GB" sz="1200" dirty="0">
              <a:solidFill>
                <a:srgbClr val="000000"/>
              </a:solidFill>
            </a:endParaRPr>
          </a:p>
        </p:txBody>
      </p:sp>
      <p:sp>
        <p:nvSpPr>
          <p:cNvPr id="4" name="Pladsholder til diasnummer 3"/>
          <p:cNvSpPr>
            <a:spLocks noGrp="1"/>
          </p:cNvSpPr>
          <p:nvPr>
            <p:ph type="sldNum" sz="quarter" idx="12"/>
          </p:nvPr>
        </p:nvSpPr>
        <p:spPr/>
        <p:txBody>
          <a:bodyPr/>
          <a:lstStyle/>
          <a:p>
            <a:fld id="{F06B2653-D1AD-46BA-BB88-3123B5BA212E}" type="slidenum">
              <a:rPr lang="en-GB" smtClean="0"/>
              <a:t>11</a:t>
            </a:fld>
            <a:endParaRPr lang="en-GB" dirty="0"/>
          </a:p>
        </p:txBody>
      </p:sp>
    </p:spTree>
    <p:extLst>
      <p:ext uri="{BB962C8B-B14F-4D97-AF65-F5344CB8AC3E}">
        <p14:creationId xmlns:p14="http://schemas.microsoft.com/office/powerpoint/2010/main" val="3059881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9562" y="530352"/>
            <a:ext cx="8524875" cy="307777"/>
          </a:xfrm>
        </p:spPr>
        <p:txBody>
          <a:bodyPr/>
          <a:lstStyle/>
          <a:p>
            <a:r>
              <a:rPr lang="en-GB" dirty="0"/>
              <a:t>Requisition UI – advice 3/3</a:t>
            </a:r>
          </a:p>
        </p:txBody>
      </p:sp>
      <p:sp>
        <p:nvSpPr>
          <p:cNvPr id="3" name="Pladsholder til indhold 2"/>
          <p:cNvSpPr>
            <a:spLocks noGrp="1"/>
          </p:cNvSpPr>
          <p:nvPr>
            <p:ph idx="1"/>
          </p:nvPr>
        </p:nvSpPr>
        <p:spPr>
          <a:xfrm>
            <a:off x="289014" y="1133081"/>
            <a:ext cx="8631238" cy="2893100"/>
          </a:xfrm>
        </p:spPr>
        <p:txBody>
          <a:bodyPr/>
          <a:lstStyle/>
          <a:p>
            <a:r>
              <a:rPr lang="en-GB" sz="1400" dirty="0">
                <a:solidFill>
                  <a:srgbClr val="000000"/>
                </a:solidFill>
              </a:rPr>
              <a:t>Some advice, for the Requester for building own processes and UI:</a:t>
            </a:r>
          </a:p>
          <a:p>
            <a:endParaRPr lang="en-GB" sz="1400" dirty="0">
              <a:solidFill>
                <a:srgbClr val="000000"/>
              </a:solidFill>
            </a:endParaRPr>
          </a:p>
          <a:p>
            <a:pPr marL="401638" lvl="1" indent="-228600">
              <a:buFont typeface="+mj-lt"/>
              <a:buAutoNum type="arabicPeriod" startAt="5"/>
            </a:pPr>
            <a:r>
              <a:rPr lang="en-GB" sz="1200" dirty="0">
                <a:solidFill>
                  <a:srgbClr val="000000"/>
                </a:solidFill>
              </a:rPr>
              <a:t>Make it possible to view which requisition you have sent. (</a:t>
            </a:r>
            <a:r>
              <a:rPr lang="en-GB" sz="1200" dirty="0" err="1">
                <a:solidFill>
                  <a:srgbClr val="000000"/>
                </a:solidFill>
              </a:rPr>
              <a:t>GraphQL</a:t>
            </a:r>
            <a:r>
              <a:rPr lang="en-GB" sz="1200" dirty="0">
                <a:solidFill>
                  <a:srgbClr val="000000"/>
                </a:solidFill>
              </a:rPr>
              <a:t> query)</a:t>
            </a:r>
          </a:p>
          <a:p>
            <a:pPr marL="511175" lvl="2" indent="-171450"/>
            <a:r>
              <a:rPr lang="en-GB" sz="1100" dirty="0">
                <a:solidFill>
                  <a:srgbClr val="000000"/>
                </a:solidFill>
              </a:rPr>
              <a:t>When you have sent you requisitions, you could make your UI, so you can see which requisitions you have sent.</a:t>
            </a:r>
          </a:p>
          <a:p>
            <a:pPr marL="511175" lvl="2" indent="-171450"/>
            <a:r>
              <a:rPr lang="en-GB" sz="1100" dirty="0">
                <a:solidFill>
                  <a:srgbClr val="000000"/>
                </a:solidFill>
              </a:rPr>
              <a:t>Laboratory Reference should be visible in this UI, when the requisition has been pulled by the Laboratory</a:t>
            </a:r>
          </a:p>
          <a:p>
            <a:pPr marL="511175" lvl="2" indent="-171450"/>
            <a:r>
              <a:rPr lang="en-GB" sz="1100" dirty="0">
                <a:solidFill>
                  <a:srgbClr val="000000"/>
                </a:solidFill>
              </a:rPr>
              <a:t>Also the Laboratory Reference field will come in handy in any dialogue with the Laboratory</a:t>
            </a:r>
          </a:p>
          <a:p>
            <a:pPr marL="511175" lvl="2" indent="-171450"/>
            <a:r>
              <a:rPr lang="en-GB" sz="1100" dirty="0">
                <a:solidFill>
                  <a:srgbClr val="000000"/>
                </a:solidFill>
              </a:rPr>
              <a:t>You can choose to create a hyperlink from the requisition to the StanLab UI, if you want the user to have quick access to see the status of requisitions sent</a:t>
            </a:r>
          </a:p>
          <a:p>
            <a:pPr marL="511175" lvl="2" indent="-171450"/>
            <a:endParaRPr lang="en-GB" sz="1100" dirty="0">
              <a:solidFill>
                <a:srgbClr val="000000"/>
              </a:solidFill>
            </a:endParaRPr>
          </a:p>
          <a:p>
            <a:pPr marL="511175" lvl="2" indent="-171450"/>
            <a:r>
              <a:rPr lang="en-GB" sz="1100" dirty="0">
                <a:solidFill>
                  <a:srgbClr val="000000"/>
                </a:solidFill>
              </a:rPr>
              <a:t>Below you can se an screenshot showing the sent requisition, with a hyperlink to StanLab UI in Laboratory reference field.</a:t>
            </a:r>
          </a:p>
          <a:p>
            <a:pPr marL="511175" lvl="2" indent="-171450"/>
            <a:endParaRPr lang="en-GB" sz="1100" dirty="0">
              <a:solidFill>
                <a:srgbClr val="000000"/>
              </a:solidFill>
            </a:endParaRPr>
          </a:p>
          <a:p>
            <a:pPr marL="511175" lvl="2" indent="-171450"/>
            <a:endParaRPr lang="en-GB" sz="1100" dirty="0">
              <a:solidFill>
                <a:srgbClr val="000000"/>
              </a:solidFill>
            </a:endParaRPr>
          </a:p>
          <a:p>
            <a:pPr lvl="2" indent="0">
              <a:buNone/>
            </a:pPr>
            <a:endParaRPr lang="en-GB" sz="1100" dirty="0">
              <a:solidFill>
                <a:srgbClr val="000000"/>
              </a:solidFill>
            </a:endParaRPr>
          </a:p>
          <a:p>
            <a:pPr lvl="1" indent="0">
              <a:buNone/>
            </a:pPr>
            <a:endParaRPr lang="en-GB" sz="1200" dirty="0">
              <a:solidFill>
                <a:srgbClr val="000000"/>
              </a:solidFill>
            </a:endParaRPr>
          </a:p>
        </p:txBody>
      </p:sp>
      <p:sp>
        <p:nvSpPr>
          <p:cNvPr id="4" name="Pladsholder til diasnummer 3"/>
          <p:cNvSpPr>
            <a:spLocks noGrp="1"/>
          </p:cNvSpPr>
          <p:nvPr>
            <p:ph type="sldNum" sz="quarter" idx="12"/>
          </p:nvPr>
        </p:nvSpPr>
        <p:spPr/>
        <p:txBody>
          <a:bodyPr/>
          <a:lstStyle/>
          <a:p>
            <a:fld id="{F06B2653-D1AD-46BA-BB88-3123B5BA212E}" type="slidenum">
              <a:rPr lang="en-GB" smtClean="0"/>
              <a:t>12</a:t>
            </a:fld>
            <a:endParaRPr lang="en-GB" dirty="0"/>
          </a:p>
        </p:txBody>
      </p:sp>
      <p:pic>
        <p:nvPicPr>
          <p:cNvPr id="5" name="Billede 4">
            <a:extLst>
              <a:ext uri="{FF2B5EF4-FFF2-40B4-BE49-F238E27FC236}">
                <a16:creationId xmlns:a16="http://schemas.microsoft.com/office/drawing/2014/main" id="{36A3F6C9-1D6B-7B45-81D7-621FCD1111AA}"/>
              </a:ext>
            </a:extLst>
          </p:cNvPr>
          <p:cNvPicPr>
            <a:picLocks noChangeAspect="1"/>
          </p:cNvPicPr>
          <p:nvPr/>
        </p:nvPicPr>
        <p:blipFill>
          <a:blip r:embed="rId3"/>
          <a:stretch>
            <a:fillRect/>
          </a:stretch>
        </p:blipFill>
        <p:spPr>
          <a:xfrm>
            <a:off x="792870" y="3490152"/>
            <a:ext cx="6311710" cy="970088"/>
          </a:xfrm>
          <a:prstGeom prst="rect">
            <a:avLst/>
          </a:prstGeom>
          <a:ln w="15875">
            <a:solidFill>
              <a:srgbClr val="000000"/>
            </a:solidFill>
          </a:ln>
        </p:spPr>
      </p:pic>
    </p:spTree>
    <p:extLst>
      <p:ext uri="{BB962C8B-B14F-4D97-AF65-F5344CB8AC3E}">
        <p14:creationId xmlns:p14="http://schemas.microsoft.com/office/powerpoint/2010/main" val="2115153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9562" y="530352"/>
            <a:ext cx="8524875" cy="307777"/>
          </a:xfrm>
        </p:spPr>
        <p:txBody>
          <a:bodyPr/>
          <a:lstStyle/>
          <a:p>
            <a:r>
              <a:rPr lang="en-GB" dirty="0"/>
              <a:t>Requisition UI – example</a:t>
            </a:r>
          </a:p>
        </p:txBody>
      </p:sp>
      <p:sp>
        <p:nvSpPr>
          <p:cNvPr id="3" name="Pladsholder til indhold 2"/>
          <p:cNvSpPr>
            <a:spLocks noGrp="1"/>
          </p:cNvSpPr>
          <p:nvPr>
            <p:ph idx="1"/>
          </p:nvPr>
        </p:nvSpPr>
        <p:spPr>
          <a:xfrm>
            <a:off x="309563" y="1441303"/>
            <a:ext cx="4028758" cy="2810000"/>
          </a:xfrm>
        </p:spPr>
        <p:txBody>
          <a:bodyPr/>
          <a:lstStyle/>
          <a:p>
            <a:pPr marL="228600" indent="-228600">
              <a:buFont typeface="+mj-lt"/>
              <a:buAutoNum type="arabicPeriod"/>
            </a:pPr>
            <a:r>
              <a:rPr lang="en-GB" sz="1100" dirty="0">
                <a:solidFill>
                  <a:srgbClr val="000000"/>
                </a:solidFill>
              </a:rPr>
              <a:t>The fields in this section is from an earlier version of the interface, the fields could be Laboratory and Billing Accounts. The Requester has 7 different units ordering analyses, this is 7 billing accounts.</a:t>
            </a:r>
          </a:p>
          <a:p>
            <a:pPr marL="228600" indent="-228600">
              <a:buFont typeface="+mj-lt"/>
              <a:buAutoNum type="arabicPeriod"/>
            </a:pPr>
            <a:endParaRPr lang="en-GB" sz="1100" dirty="0">
              <a:solidFill>
                <a:srgbClr val="000000"/>
              </a:solidFill>
            </a:endParaRPr>
          </a:p>
          <a:p>
            <a:pPr marL="228600" indent="-228600">
              <a:buFont typeface="+mj-lt"/>
              <a:buAutoNum type="arabicPeriod"/>
            </a:pPr>
            <a:r>
              <a:rPr lang="en-GB" sz="1100" dirty="0">
                <a:solidFill>
                  <a:srgbClr val="000000"/>
                </a:solidFill>
              </a:rPr>
              <a:t>In this UI you can generate multiple requisitions in one go and the UI also makes it possible to add the same packages to all the requisitions in one go. This example has two samples.</a:t>
            </a:r>
          </a:p>
          <a:p>
            <a:pPr marL="228600" indent="-228600">
              <a:buFont typeface="+mj-lt"/>
              <a:buAutoNum type="arabicPeriod"/>
            </a:pPr>
            <a:endParaRPr lang="en-GB" sz="1100" dirty="0">
              <a:solidFill>
                <a:srgbClr val="000000"/>
              </a:solidFill>
            </a:endParaRPr>
          </a:p>
          <a:p>
            <a:pPr marL="228600" indent="-228600">
              <a:buFont typeface="+mj-lt"/>
              <a:buAutoNum type="arabicPeriod"/>
            </a:pPr>
            <a:r>
              <a:rPr lang="en-GB" sz="1100" dirty="0">
                <a:solidFill>
                  <a:srgbClr val="000000"/>
                </a:solidFill>
              </a:rPr>
              <a:t>The UI has implemented a barcode scanner JavaScript for the package references.</a:t>
            </a:r>
          </a:p>
          <a:p>
            <a:pPr marL="228600" indent="-228600">
              <a:buFont typeface="+mj-lt"/>
              <a:buAutoNum type="arabicPeriod"/>
            </a:pPr>
            <a:endParaRPr lang="en-GB" sz="1100" dirty="0">
              <a:solidFill>
                <a:srgbClr val="000000"/>
              </a:solidFill>
            </a:endParaRPr>
          </a:p>
          <a:p>
            <a:pPr marL="228600" indent="-228600">
              <a:buFont typeface="+mj-lt"/>
              <a:buAutoNum type="arabicPeriod"/>
            </a:pPr>
            <a:r>
              <a:rPr lang="en-GB" sz="1100" dirty="0">
                <a:solidFill>
                  <a:srgbClr val="000000"/>
                </a:solidFill>
              </a:rPr>
              <a:t>Sample remarks (not visible below the samples) are added to all requisitions, not possible to add remarks to individual requisitions, done for simplicity</a:t>
            </a:r>
          </a:p>
          <a:p>
            <a:endParaRPr lang="en-GB" sz="1100" dirty="0">
              <a:solidFill>
                <a:srgbClr val="000000"/>
              </a:solidFill>
            </a:endParaRPr>
          </a:p>
        </p:txBody>
      </p:sp>
      <p:sp>
        <p:nvSpPr>
          <p:cNvPr id="4" name="Pladsholder til diasnummer 3"/>
          <p:cNvSpPr>
            <a:spLocks noGrp="1"/>
          </p:cNvSpPr>
          <p:nvPr>
            <p:ph type="sldNum" sz="quarter" idx="12"/>
          </p:nvPr>
        </p:nvSpPr>
        <p:spPr/>
        <p:txBody>
          <a:bodyPr/>
          <a:lstStyle/>
          <a:p>
            <a:fld id="{F06B2653-D1AD-46BA-BB88-3123B5BA212E}" type="slidenum">
              <a:rPr lang="en-GB" smtClean="0"/>
              <a:t>13</a:t>
            </a:fld>
            <a:endParaRPr lang="en-GB" dirty="0"/>
          </a:p>
        </p:txBody>
      </p:sp>
      <p:pic>
        <p:nvPicPr>
          <p:cNvPr id="5" name="Billede 4">
            <a:extLst>
              <a:ext uri="{FF2B5EF4-FFF2-40B4-BE49-F238E27FC236}">
                <a16:creationId xmlns:a16="http://schemas.microsoft.com/office/drawing/2014/main" id="{E4DB1DBE-35D1-9648-B41B-0DD8FBD46042}"/>
              </a:ext>
            </a:extLst>
          </p:cNvPr>
          <p:cNvPicPr>
            <a:picLocks noChangeAspect="1"/>
          </p:cNvPicPr>
          <p:nvPr/>
        </p:nvPicPr>
        <p:blipFill>
          <a:blip r:embed="rId3"/>
          <a:stretch>
            <a:fillRect/>
          </a:stretch>
        </p:blipFill>
        <p:spPr>
          <a:xfrm>
            <a:off x="4541004" y="108486"/>
            <a:ext cx="4484196" cy="4934283"/>
          </a:xfrm>
          <a:prstGeom prst="rect">
            <a:avLst/>
          </a:prstGeom>
          <a:ln w="22225">
            <a:solidFill>
              <a:srgbClr val="000000"/>
            </a:solidFill>
          </a:ln>
          <a:effectLst>
            <a:softEdge rad="0"/>
          </a:effectLst>
        </p:spPr>
      </p:pic>
      <p:sp>
        <p:nvSpPr>
          <p:cNvPr id="7" name="Pladsholder til indhold 2">
            <a:extLst>
              <a:ext uri="{FF2B5EF4-FFF2-40B4-BE49-F238E27FC236}">
                <a16:creationId xmlns:a16="http://schemas.microsoft.com/office/drawing/2014/main" id="{B5E211B8-4C93-C544-8A71-AA015B07E798}"/>
              </a:ext>
            </a:extLst>
          </p:cNvPr>
          <p:cNvSpPr txBox="1">
            <a:spLocks/>
          </p:cNvSpPr>
          <p:nvPr/>
        </p:nvSpPr>
        <p:spPr>
          <a:xfrm>
            <a:off x="309563" y="1143355"/>
            <a:ext cx="3835718" cy="204671"/>
          </a:xfrm>
          <a:prstGeom prst="rect">
            <a:avLst/>
          </a:prstGeom>
        </p:spPr>
        <p:txBody>
          <a:bodyPr vert="horz" wrap="square" lIns="0" tIns="0" rIns="0" bIns="0" numCol="1" rtlCol="0">
            <a:spAutoFit/>
          </a:bodyPr>
          <a:lstStyle>
            <a:lvl1pPr marL="0" indent="0" algn="l" defTabSz="914400" rtl="0" eaLnBrk="1" latinLnBrk="0" hangingPunct="1">
              <a:lnSpc>
                <a:spcPct val="95000"/>
              </a:lnSpc>
              <a:spcBef>
                <a:spcPct val="20000"/>
              </a:spcBef>
              <a:buFont typeface="Arial" panose="020B0604020202020204" pitchFamily="34" charset="0"/>
              <a:buNone/>
              <a:defRPr sz="2000" kern="1200">
                <a:solidFill>
                  <a:schemeClr val="bg2"/>
                </a:solidFill>
                <a:latin typeface="+mj-lt"/>
                <a:ea typeface="+mn-ea"/>
                <a:cs typeface="+mn-cs"/>
              </a:defRPr>
            </a:lvl1pPr>
            <a:lvl2pPr marL="173038" indent="-173038" algn="l" defTabSz="914400" rtl="0" eaLnBrk="1" latinLnBrk="0" hangingPunct="1">
              <a:spcBef>
                <a:spcPct val="20000"/>
              </a:spcBef>
              <a:buFont typeface="Wingdings" panose="05000000000000000000" pitchFamily="2" charset="2"/>
              <a:buChar char="§"/>
              <a:defRPr sz="1000" kern="1200">
                <a:solidFill>
                  <a:schemeClr val="bg2"/>
                </a:solidFill>
                <a:latin typeface="+mn-lt"/>
                <a:ea typeface="+mn-ea"/>
                <a:cs typeface="+mn-cs"/>
              </a:defRPr>
            </a:lvl2pPr>
            <a:lvl3pPr marL="339725" indent="-166688" algn="l" defTabSz="914400" rtl="0" eaLnBrk="1" latinLnBrk="0" hangingPunct="1">
              <a:spcBef>
                <a:spcPct val="20000"/>
              </a:spcBef>
              <a:buFont typeface="Arial" panose="020B0604020202020204" pitchFamily="34" charset="0"/>
              <a:buChar char="–"/>
              <a:defRPr sz="900" kern="1200">
                <a:solidFill>
                  <a:schemeClr val="bg2"/>
                </a:solidFill>
                <a:latin typeface="+mn-lt"/>
                <a:ea typeface="+mn-ea"/>
                <a:cs typeface="+mn-cs"/>
              </a:defRPr>
            </a:lvl3pPr>
            <a:lvl4pPr marL="514350" indent="-174625" algn="l" defTabSz="914400" rtl="0" eaLnBrk="1" latinLnBrk="0" hangingPunct="1">
              <a:spcBef>
                <a:spcPct val="20000"/>
              </a:spcBef>
              <a:buFont typeface="Arial" panose="020B0604020202020204" pitchFamily="34" charset="0"/>
              <a:buChar char="•"/>
              <a:defRPr sz="800" kern="1200">
                <a:solidFill>
                  <a:schemeClr val="bg2"/>
                </a:solidFill>
                <a:latin typeface="+mn-lt"/>
                <a:ea typeface="+mn-ea"/>
                <a:cs typeface="+mn-cs"/>
              </a:defRPr>
            </a:lvl4pPr>
            <a:lvl5pPr marL="687388" indent="-173038" algn="l" defTabSz="914400" rtl="0" eaLnBrk="1" latinLnBrk="0" hangingPunct="1">
              <a:spcBef>
                <a:spcPct val="20000"/>
              </a:spcBef>
              <a:buFont typeface="Arial" panose="020B0604020202020204" pitchFamily="34" charset="0"/>
              <a:buChar char="–"/>
              <a:defRPr sz="7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400" dirty="0">
                <a:solidFill>
                  <a:srgbClr val="000000"/>
                </a:solidFill>
              </a:rPr>
              <a:t>Example of Requisition UI</a:t>
            </a:r>
          </a:p>
        </p:txBody>
      </p:sp>
      <p:pic>
        <p:nvPicPr>
          <p:cNvPr id="9" name="Grafik 8" descr="Badge 1 kontur">
            <a:extLst>
              <a:ext uri="{FF2B5EF4-FFF2-40B4-BE49-F238E27FC236}">
                <a16:creationId xmlns:a16="http://schemas.microsoft.com/office/drawing/2014/main" id="{8EDEF373-F058-C644-8198-A986555BD9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56671" y="487680"/>
            <a:ext cx="349228" cy="349228"/>
          </a:xfrm>
          <a:prstGeom prst="rect">
            <a:avLst/>
          </a:prstGeom>
        </p:spPr>
      </p:pic>
      <p:pic>
        <p:nvPicPr>
          <p:cNvPr id="12" name="Grafik 11" descr="Badge med massiv udfyldning">
            <a:extLst>
              <a:ext uri="{FF2B5EF4-FFF2-40B4-BE49-F238E27FC236}">
                <a16:creationId xmlns:a16="http://schemas.microsoft.com/office/drawing/2014/main" id="{3C74A2F8-B229-994F-A26A-4AF29BB902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51520" y="2804844"/>
            <a:ext cx="346025" cy="346025"/>
          </a:xfrm>
          <a:prstGeom prst="rect">
            <a:avLst/>
          </a:prstGeom>
        </p:spPr>
      </p:pic>
      <p:pic>
        <p:nvPicPr>
          <p:cNvPr id="14" name="Grafik 13" descr="Badge 3 med massiv udfyldning">
            <a:extLst>
              <a:ext uri="{FF2B5EF4-FFF2-40B4-BE49-F238E27FC236}">
                <a16:creationId xmlns:a16="http://schemas.microsoft.com/office/drawing/2014/main" id="{8E5614A7-EEFA-944E-8842-3661832877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23078" y="3691631"/>
            <a:ext cx="344185" cy="344185"/>
          </a:xfrm>
          <a:prstGeom prst="rect">
            <a:avLst/>
          </a:prstGeom>
        </p:spPr>
      </p:pic>
      <p:pic>
        <p:nvPicPr>
          <p:cNvPr id="16" name="Grafik 15" descr="Badge 4 med massiv udfyldning">
            <a:extLst>
              <a:ext uri="{FF2B5EF4-FFF2-40B4-BE49-F238E27FC236}">
                <a16:creationId xmlns:a16="http://schemas.microsoft.com/office/drawing/2014/main" id="{2000F473-AA3A-7448-AD34-7267E48FF9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97738" y="4431372"/>
            <a:ext cx="323637" cy="323637"/>
          </a:xfrm>
          <a:prstGeom prst="rect">
            <a:avLst/>
          </a:prstGeom>
        </p:spPr>
      </p:pic>
      <p:pic>
        <p:nvPicPr>
          <p:cNvPr id="18" name="Grafik 17" descr="Pil: Lige med massiv udfyldning">
            <a:extLst>
              <a:ext uri="{FF2B5EF4-FFF2-40B4-BE49-F238E27FC236}">
                <a16:creationId xmlns:a16="http://schemas.microsoft.com/office/drawing/2014/main" id="{002487F4-8E96-AA44-80B9-E490257A27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6200000">
            <a:off x="7643973" y="4693364"/>
            <a:ext cx="277402" cy="277402"/>
          </a:xfrm>
          <a:prstGeom prst="rect">
            <a:avLst/>
          </a:prstGeom>
        </p:spPr>
      </p:pic>
    </p:spTree>
    <p:extLst>
      <p:ext uri="{BB962C8B-B14F-4D97-AF65-F5344CB8AC3E}">
        <p14:creationId xmlns:p14="http://schemas.microsoft.com/office/powerpoint/2010/main" val="1303984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5CDAAA-B0EA-6C40-A61A-84BC40A95E38}"/>
              </a:ext>
            </a:extLst>
          </p:cNvPr>
          <p:cNvSpPr>
            <a:spLocks noGrp="1"/>
          </p:cNvSpPr>
          <p:nvPr>
            <p:ph type="title"/>
          </p:nvPr>
        </p:nvSpPr>
        <p:spPr/>
        <p:txBody>
          <a:bodyPr/>
          <a:lstStyle/>
          <a:p>
            <a:r>
              <a:rPr lang="en-GB" dirty="0"/>
              <a:t>Implementation of invoice information</a:t>
            </a:r>
          </a:p>
        </p:txBody>
      </p:sp>
      <p:sp>
        <p:nvSpPr>
          <p:cNvPr id="3" name="Pladsholder til indhold 2">
            <a:extLst>
              <a:ext uri="{FF2B5EF4-FFF2-40B4-BE49-F238E27FC236}">
                <a16:creationId xmlns:a16="http://schemas.microsoft.com/office/drawing/2014/main" id="{B57C93A5-808E-C241-9704-C7B4AC68E885}"/>
              </a:ext>
            </a:extLst>
          </p:cNvPr>
          <p:cNvSpPr>
            <a:spLocks noGrp="1"/>
          </p:cNvSpPr>
          <p:nvPr>
            <p:ph idx="1"/>
          </p:nvPr>
        </p:nvSpPr>
        <p:spPr>
          <a:xfrm>
            <a:off x="309562" y="973399"/>
            <a:ext cx="8150870" cy="3902607"/>
          </a:xfrm>
        </p:spPr>
        <p:txBody>
          <a:bodyPr/>
          <a:lstStyle/>
          <a:p>
            <a:pPr lvl="1" indent="0">
              <a:buNone/>
            </a:pPr>
            <a:r>
              <a:rPr lang="en-GB" sz="1200" dirty="0">
                <a:solidFill>
                  <a:srgbClr val="000000"/>
                </a:solidFill>
              </a:rPr>
              <a:t>StanLab provides three different methods to parse invoice information to laboratory, any of which can be used</a:t>
            </a:r>
          </a:p>
          <a:p>
            <a:pPr lvl="1" indent="0">
              <a:buNone/>
            </a:pPr>
            <a:endParaRPr lang="en-GB" sz="1200" dirty="0">
              <a:solidFill>
                <a:srgbClr val="000000"/>
              </a:solidFill>
            </a:endParaRPr>
          </a:p>
          <a:p>
            <a:pPr marL="401638" lvl="1" indent="-228600">
              <a:buAutoNum type="arabicParenR"/>
            </a:pPr>
            <a:r>
              <a:rPr lang="en-GB" sz="1200" dirty="0">
                <a:solidFill>
                  <a:srgbClr val="000000"/>
                </a:solidFill>
              </a:rPr>
              <a:t>Billing accounts. This a list of “accounts” created in Laboratory ERP system. Requester asks laboratory to create billing account, for different fixed sets of information.</a:t>
            </a:r>
          </a:p>
          <a:p>
            <a:pPr marL="401638" lvl="1" indent="-228600">
              <a:buAutoNum type="arabicParenR"/>
            </a:pPr>
            <a:endParaRPr lang="en-GB" sz="1200" dirty="0">
              <a:solidFill>
                <a:srgbClr val="000000"/>
              </a:solidFill>
            </a:endParaRPr>
          </a:p>
          <a:p>
            <a:pPr marL="401638" lvl="1" indent="-228600">
              <a:buAutoNum type="arabicParenR"/>
            </a:pPr>
            <a:r>
              <a:rPr lang="en-GB" sz="1200" dirty="0" err="1">
                <a:solidFill>
                  <a:srgbClr val="000000"/>
                </a:solidFill>
              </a:rPr>
              <a:t>GetSamle</a:t>
            </a:r>
            <a:r>
              <a:rPr lang="en-GB" sz="1200" dirty="0">
                <a:solidFill>
                  <a:srgbClr val="000000"/>
                </a:solidFill>
              </a:rPr>
              <a:t>. This returns sample information. Requester asks laboratory to parse information from Get Sample to invoice.</a:t>
            </a:r>
          </a:p>
          <a:p>
            <a:pPr marL="401638" lvl="1" indent="-228600">
              <a:buAutoNum type="arabicParenR"/>
            </a:pPr>
            <a:endParaRPr lang="en-GB" sz="1200" dirty="0">
              <a:solidFill>
                <a:srgbClr val="000000"/>
              </a:solidFill>
            </a:endParaRPr>
          </a:p>
          <a:p>
            <a:pPr marL="401638" lvl="1" indent="-228600">
              <a:buFont typeface="Wingdings" panose="05000000000000000000" pitchFamily="2" charset="2"/>
              <a:buAutoNum type="arabicParenR"/>
            </a:pPr>
            <a:r>
              <a:rPr lang="en-GB" sz="1200" dirty="0">
                <a:solidFill>
                  <a:srgbClr val="000000"/>
                </a:solidFill>
              </a:rPr>
              <a:t>From Submit Requisition:</a:t>
            </a:r>
          </a:p>
          <a:p>
            <a:pPr marL="711450" lvl="2" indent="-171450"/>
            <a:r>
              <a:rPr lang="en-GB" sz="1100" dirty="0" err="1">
                <a:solidFill>
                  <a:srgbClr val="000000"/>
                </a:solidFill>
              </a:rPr>
              <a:t>OrderReference</a:t>
            </a:r>
            <a:r>
              <a:rPr lang="en-GB" sz="1100" dirty="0">
                <a:solidFill>
                  <a:srgbClr val="000000"/>
                </a:solidFill>
              </a:rPr>
              <a:t>, this is either manually or automatically entered. This field is mapped to '</a:t>
            </a:r>
            <a:r>
              <a:rPr lang="en-GB" sz="1100" dirty="0" err="1">
                <a:solidFill>
                  <a:srgbClr val="000000"/>
                </a:solidFill>
              </a:rPr>
              <a:t>Invoice.OrderReference.CustomerReference</a:t>
            </a:r>
            <a:r>
              <a:rPr lang="en-GB" sz="1100" dirty="0">
                <a:solidFill>
                  <a:srgbClr val="000000"/>
                </a:solidFill>
              </a:rPr>
              <a:t>’ in EAN/OIOUBL. *)</a:t>
            </a:r>
          </a:p>
          <a:p>
            <a:pPr marL="711450" lvl="2" indent="-171450"/>
            <a:endParaRPr lang="en-GB" sz="1100" dirty="0">
              <a:solidFill>
                <a:srgbClr val="000000"/>
              </a:solidFill>
            </a:endParaRPr>
          </a:p>
          <a:p>
            <a:pPr marL="711450" lvl="2" indent="-171450"/>
            <a:r>
              <a:rPr lang="en-GB" sz="1100" dirty="0">
                <a:solidFill>
                  <a:srgbClr val="000000"/>
                </a:solidFill>
              </a:rPr>
              <a:t>”</a:t>
            </a:r>
            <a:r>
              <a:rPr lang="en-GB" sz="1100" dirty="0" err="1">
                <a:solidFill>
                  <a:srgbClr val="000000"/>
                </a:solidFill>
              </a:rPr>
              <a:t>OrderlineReference</a:t>
            </a:r>
            <a:r>
              <a:rPr lang="en-GB" sz="1100" dirty="0">
                <a:solidFill>
                  <a:srgbClr val="000000"/>
                </a:solidFill>
              </a:rPr>
              <a:t>”, this is either manually or automatically entered. This field is mapped to '</a:t>
            </a:r>
            <a:r>
              <a:rPr lang="en-GB" sz="1100" dirty="0" err="1">
                <a:solidFill>
                  <a:srgbClr val="000000"/>
                </a:solidFill>
              </a:rPr>
              <a:t>Invoice.InvoiceLine.OrderLineReferenc</a:t>
            </a:r>
            <a:r>
              <a:rPr lang="en-GB" sz="1100" dirty="0">
                <a:solidFill>
                  <a:srgbClr val="000000"/>
                </a:solidFill>
              </a:rPr>
              <a:t>” in EAN/OIOUBL. </a:t>
            </a:r>
          </a:p>
          <a:p>
            <a:pPr marL="711450" lvl="2" indent="-171450"/>
            <a:endParaRPr lang="en-GB" sz="1100" dirty="0">
              <a:solidFill>
                <a:srgbClr val="000000"/>
              </a:solidFill>
            </a:endParaRPr>
          </a:p>
          <a:p>
            <a:pPr marL="711450" lvl="2" indent="-171450"/>
            <a:r>
              <a:rPr lang="en-GB" sz="1100" dirty="0">
                <a:solidFill>
                  <a:srgbClr val="000000"/>
                </a:solidFill>
              </a:rPr>
              <a:t>“Person reference” this is either manually or automatically entered. This field is mapped to '</a:t>
            </a:r>
            <a:r>
              <a:rPr lang="en-GB" sz="1100" dirty="0" err="1">
                <a:solidFill>
                  <a:srgbClr val="000000"/>
                </a:solidFill>
              </a:rPr>
              <a:t>Invoice.InvoiceLine.PersonReferenc</a:t>
            </a:r>
            <a:r>
              <a:rPr lang="en-GB" sz="1100" dirty="0">
                <a:solidFill>
                  <a:srgbClr val="000000"/>
                </a:solidFill>
              </a:rPr>
              <a:t>” in EAN/OIOUBL. </a:t>
            </a:r>
          </a:p>
          <a:p>
            <a:pPr lvl="2" indent="0">
              <a:buNone/>
            </a:pPr>
            <a:endParaRPr lang="en-GB" sz="1100" dirty="0">
              <a:solidFill>
                <a:srgbClr val="000000"/>
              </a:solidFill>
            </a:endParaRPr>
          </a:p>
          <a:p>
            <a:pPr marL="711450" lvl="2" indent="-171450"/>
            <a:r>
              <a:rPr lang="en-GB" sz="1100" dirty="0">
                <a:solidFill>
                  <a:srgbClr val="000000"/>
                </a:solidFill>
              </a:rPr>
              <a:t>Any other field in </a:t>
            </a:r>
            <a:r>
              <a:rPr lang="en-GB" sz="1100" dirty="0" err="1">
                <a:solidFill>
                  <a:srgbClr val="000000"/>
                </a:solidFill>
              </a:rPr>
              <a:t>SubmitRequisition</a:t>
            </a:r>
            <a:endParaRPr lang="en-GB" sz="1100" dirty="0">
              <a:solidFill>
                <a:srgbClr val="000000"/>
              </a:solidFill>
            </a:endParaRPr>
          </a:p>
          <a:p>
            <a:pPr lvl="2" indent="0">
              <a:buNone/>
            </a:pPr>
            <a:endParaRPr lang="en-GB" sz="1100" dirty="0">
              <a:solidFill>
                <a:srgbClr val="000000"/>
              </a:solidFill>
            </a:endParaRPr>
          </a:p>
          <a:p>
            <a:pPr lvl="1" indent="0">
              <a:buNone/>
            </a:pPr>
            <a:r>
              <a:rPr lang="en-GB" sz="1200" dirty="0">
                <a:solidFill>
                  <a:srgbClr val="000000"/>
                </a:solidFill>
              </a:rPr>
              <a:t>The business analysis performed prior to implementation will determine which of the above methods are used.</a:t>
            </a:r>
          </a:p>
          <a:p>
            <a:pPr lvl="1" indent="0">
              <a:buNone/>
            </a:pPr>
            <a:endParaRPr lang="en-GB" sz="1200" dirty="0">
              <a:solidFill>
                <a:srgbClr val="000000"/>
              </a:solidFill>
            </a:endParaRPr>
          </a:p>
          <a:p>
            <a:pPr lvl="1" indent="0">
              <a:buNone/>
            </a:pPr>
            <a:r>
              <a:rPr lang="en-GB" sz="1200" i="1" dirty="0">
                <a:solidFill>
                  <a:srgbClr val="000000"/>
                </a:solidFill>
              </a:rPr>
              <a:t>*) Laboratories usually invoice several requisitions at at time, this should be noticed when using </a:t>
            </a:r>
            <a:r>
              <a:rPr lang="en-GB" sz="1200" i="1" dirty="0" err="1">
                <a:solidFill>
                  <a:srgbClr val="000000"/>
                </a:solidFill>
              </a:rPr>
              <a:t>Orderreference</a:t>
            </a:r>
            <a:r>
              <a:rPr lang="en-GB" sz="1200" i="1" dirty="0">
                <a:solidFill>
                  <a:srgbClr val="000000"/>
                </a:solidFill>
              </a:rPr>
              <a:t>.</a:t>
            </a:r>
          </a:p>
        </p:txBody>
      </p:sp>
      <p:sp>
        <p:nvSpPr>
          <p:cNvPr id="4" name="Pladsholder til slidenummer 3">
            <a:extLst>
              <a:ext uri="{FF2B5EF4-FFF2-40B4-BE49-F238E27FC236}">
                <a16:creationId xmlns:a16="http://schemas.microsoft.com/office/drawing/2014/main" id="{D33C6E6B-D32F-7447-8D4A-5BCAB79597F1}"/>
              </a:ext>
            </a:extLst>
          </p:cNvPr>
          <p:cNvSpPr>
            <a:spLocks noGrp="1"/>
          </p:cNvSpPr>
          <p:nvPr>
            <p:ph type="sldNum" sz="quarter" idx="12"/>
          </p:nvPr>
        </p:nvSpPr>
        <p:spPr/>
        <p:txBody>
          <a:bodyPr/>
          <a:lstStyle/>
          <a:p>
            <a:fld id="{F06B2653-D1AD-46BA-BB88-3123B5BA212E}" type="slidenum">
              <a:rPr lang="en-GB" smtClean="0"/>
              <a:t>14</a:t>
            </a:fld>
            <a:endParaRPr lang="en-GB" dirty="0"/>
          </a:p>
        </p:txBody>
      </p:sp>
    </p:spTree>
    <p:extLst>
      <p:ext uri="{BB962C8B-B14F-4D97-AF65-F5344CB8AC3E}">
        <p14:creationId xmlns:p14="http://schemas.microsoft.com/office/powerpoint/2010/main" val="2336692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5CDAAA-B0EA-6C40-A61A-84BC40A95E38}"/>
              </a:ext>
            </a:extLst>
          </p:cNvPr>
          <p:cNvSpPr>
            <a:spLocks noGrp="1"/>
          </p:cNvSpPr>
          <p:nvPr>
            <p:ph type="title"/>
          </p:nvPr>
        </p:nvSpPr>
        <p:spPr/>
        <p:txBody>
          <a:bodyPr/>
          <a:lstStyle/>
          <a:p>
            <a:r>
              <a:rPr lang="en-GB" dirty="0"/>
              <a:t>Analysis Packages</a:t>
            </a:r>
          </a:p>
        </p:txBody>
      </p:sp>
      <p:sp>
        <p:nvSpPr>
          <p:cNvPr id="3" name="Pladsholder til indhold 2">
            <a:extLst>
              <a:ext uri="{FF2B5EF4-FFF2-40B4-BE49-F238E27FC236}">
                <a16:creationId xmlns:a16="http://schemas.microsoft.com/office/drawing/2014/main" id="{B57C93A5-808E-C241-9704-C7B4AC68E885}"/>
              </a:ext>
            </a:extLst>
          </p:cNvPr>
          <p:cNvSpPr>
            <a:spLocks noGrp="1"/>
          </p:cNvSpPr>
          <p:nvPr>
            <p:ph idx="1"/>
          </p:nvPr>
        </p:nvSpPr>
        <p:spPr>
          <a:xfrm>
            <a:off x="309562" y="1296667"/>
            <a:ext cx="7787958" cy="3767185"/>
          </a:xfrm>
        </p:spPr>
        <p:txBody>
          <a:bodyPr/>
          <a:lstStyle/>
          <a:p>
            <a:r>
              <a:rPr lang="en-GB" sz="1200" dirty="0">
                <a:solidFill>
                  <a:srgbClr val="000000"/>
                </a:solidFill>
              </a:rPr>
              <a:t>Analysis Packages in Submit Contract </a:t>
            </a:r>
            <a:r>
              <a:rPr lang="en-GB" sz="1200" dirty="0"/>
              <a:t>contains a </a:t>
            </a:r>
            <a:r>
              <a:rPr lang="en-GB" sz="1200" dirty="0">
                <a:solidFill>
                  <a:srgbClr val="000000"/>
                </a:solidFill>
              </a:rPr>
              <a:t>list of analysis packages agreed upon between requester and laboratory.</a:t>
            </a:r>
          </a:p>
          <a:p>
            <a:endParaRPr lang="en-GB" sz="1200" dirty="0">
              <a:solidFill>
                <a:srgbClr val="000000"/>
              </a:solidFill>
            </a:endParaRPr>
          </a:p>
          <a:p>
            <a:r>
              <a:rPr lang="en-GB" sz="1200" dirty="0">
                <a:solidFill>
                  <a:srgbClr val="000000"/>
                </a:solidFill>
              </a:rPr>
              <a:t>Analyse Package</a:t>
            </a:r>
          </a:p>
          <a:p>
            <a:pPr marL="171450" indent="-171450">
              <a:buFont typeface="Arial" panose="020B0604020202020204" pitchFamily="34" charset="0"/>
              <a:buChar char="•"/>
            </a:pPr>
            <a:r>
              <a:rPr lang="en-GB" sz="1200" dirty="0">
                <a:solidFill>
                  <a:srgbClr val="000000"/>
                </a:solidFill>
              </a:rPr>
              <a:t>Name, requesters name of package, </a:t>
            </a:r>
            <a:r>
              <a:rPr lang="en-GB" sz="1200" dirty="0" err="1">
                <a:solidFill>
                  <a:srgbClr val="000000"/>
                </a:solidFill>
              </a:rPr>
              <a:t>userfriendly</a:t>
            </a:r>
            <a:r>
              <a:rPr lang="en-GB" sz="1200" dirty="0">
                <a:solidFill>
                  <a:srgbClr val="000000"/>
                </a:solidFill>
              </a:rPr>
              <a:t> name, visible in Requisition UI.</a:t>
            </a:r>
          </a:p>
          <a:p>
            <a:pPr marL="171450" indent="-171450">
              <a:buFont typeface="Arial" panose="020B0604020202020204" pitchFamily="34" charset="0"/>
              <a:buChar char="•"/>
            </a:pPr>
            <a:r>
              <a:rPr lang="en-GB" sz="1200" dirty="0">
                <a:solidFill>
                  <a:srgbClr val="000000"/>
                </a:solidFill>
              </a:rPr>
              <a:t>Reference, laboratory name of package, internal name</a:t>
            </a:r>
          </a:p>
          <a:p>
            <a:pPr marL="171450" indent="-171450">
              <a:buFont typeface="Arial" panose="020B0604020202020204" pitchFamily="34" charset="0"/>
              <a:buChar char="•"/>
            </a:pPr>
            <a:r>
              <a:rPr lang="en-GB" sz="1200" dirty="0">
                <a:solidFill>
                  <a:srgbClr val="000000"/>
                </a:solidFill>
              </a:rPr>
              <a:t>Matrix, the analysis matrix the analysis is performed on. </a:t>
            </a:r>
            <a:r>
              <a:rPr lang="en-GB" sz="1200" dirty="0" err="1">
                <a:solidFill>
                  <a:srgbClr val="000000"/>
                </a:solidFill>
              </a:rPr>
              <a:t>Stancode</a:t>
            </a:r>
            <a:r>
              <a:rPr lang="en-GB" sz="1200" dirty="0">
                <a:solidFill>
                  <a:srgbClr val="000000"/>
                </a:solidFill>
              </a:rPr>
              <a:t> 1183</a:t>
            </a:r>
          </a:p>
          <a:p>
            <a:pPr marL="171450" indent="-171450">
              <a:buFont typeface="Arial" panose="020B0604020202020204" pitchFamily="34" charset="0"/>
              <a:buChar char="•"/>
            </a:pPr>
            <a:r>
              <a:rPr lang="en-GB" sz="1200" dirty="0">
                <a:solidFill>
                  <a:srgbClr val="000000"/>
                </a:solidFill>
              </a:rPr>
              <a:t>Etc.	</a:t>
            </a:r>
            <a:endParaRPr lang="en-GB" sz="1400" dirty="0">
              <a:solidFill>
                <a:srgbClr val="000000"/>
              </a:solidFill>
            </a:endParaRPr>
          </a:p>
          <a:p>
            <a:r>
              <a:rPr lang="en-GB" sz="1200" dirty="0">
                <a:solidFill>
                  <a:srgbClr val="000000"/>
                </a:solidFill>
                <a:latin typeface="Georgia" panose="02040502050405020303" pitchFamily="18" charset="0"/>
              </a:rPr>
              <a:t>List of analyses</a:t>
            </a:r>
          </a:p>
          <a:p>
            <a:pPr marL="511175" lvl="2" indent="-171450">
              <a:buFont typeface="Arial" panose="020B0604020202020204" pitchFamily="34" charset="0"/>
              <a:buChar char="•"/>
            </a:pPr>
            <a:r>
              <a:rPr lang="en-GB" sz="1200" dirty="0">
                <a:solidFill>
                  <a:srgbClr val="000000"/>
                </a:solidFill>
                <a:latin typeface="Georgia" panose="02040502050405020303" pitchFamily="18" charset="0"/>
              </a:rPr>
              <a:t>Parameter </a:t>
            </a:r>
            <a:r>
              <a:rPr lang="en-GB" sz="1200" dirty="0" err="1">
                <a:solidFill>
                  <a:srgbClr val="000000"/>
                </a:solidFill>
                <a:latin typeface="Georgia" panose="02040502050405020303" pitchFamily="18" charset="0"/>
              </a:rPr>
              <a:t>Stancode</a:t>
            </a:r>
            <a:r>
              <a:rPr lang="en-GB" sz="1200" dirty="0">
                <a:solidFill>
                  <a:srgbClr val="000000"/>
                </a:solidFill>
                <a:latin typeface="Georgia" panose="02040502050405020303" pitchFamily="18" charset="0"/>
              </a:rPr>
              <a:t> 1008</a:t>
            </a:r>
          </a:p>
          <a:p>
            <a:pPr marL="511175" lvl="2" indent="-171450">
              <a:buFont typeface="Arial" panose="020B0604020202020204" pitchFamily="34" charset="0"/>
              <a:buChar char="•"/>
            </a:pPr>
            <a:r>
              <a:rPr lang="en-GB" sz="1200" dirty="0">
                <a:solidFill>
                  <a:srgbClr val="000000"/>
                </a:solidFill>
                <a:latin typeface="Georgia" panose="02040502050405020303" pitchFamily="18" charset="0"/>
              </a:rPr>
              <a:t>Unit </a:t>
            </a:r>
            <a:r>
              <a:rPr lang="en-GB" sz="1200" dirty="0" err="1">
                <a:solidFill>
                  <a:srgbClr val="000000"/>
                </a:solidFill>
                <a:latin typeface="Georgia" panose="02040502050405020303" pitchFamily="18" charset="0"/>
              </a:rPr>
              <a:t>Stancode</a:t>
            </a:r>
            <a:r>
              <a:rPr lang="en-GB" sz="1200" dirty="0">
                <a:solidFill>
                  <a:srgbClr val="000000"/>
                </a:solidFill>
                <a:latin typeface="Georgia" panose="02040502050405020303" pitchFamily="18" charset="0"/>
              </a:rPr>
              <a:t>  1009</a:t>
            </a:r>
          </a:p>
          <a:p>
            <a:pPr marL="511175" lvl="2" indent="-171450">
              <a:buFont typeface="Arial" panose="020B0604020202020204" pitchFamily="34" charset="0"/>
              <a:buChar char="•"/>
            </a:pPr>
            <a:r>
              <a:rPr lang="en-GB" sz="1200" dirty="0">
                <a:solidFill>
                  <a:srgbClr val="000000"/>
                </a:solidFill>
                <a:latin typeface="Georgia" panose="02040502050405020303" pitchFamily="18" charset="0"/>
              </a:rPr>
              <a:t>Method </a:t>
            </a:r>
            <a:r>
              <a:rPr lang="en-GB" sz="1200" dirty="0" err="1">
                <a:solidFill>
                  <a:srgbClr val="000000"/>
                </a:solidFill>
                <a:latin typeface="Georgia" panose="02040502050405020303" pitchFamily="18" charset="0"/>
              </a:rPr>
              <a:t>Stancode</a:t>
            </a:r>
            <a:r>
              <a:rPr lang="en-GB" sz="1200" dirty="0">
                <a:solidFill>
                  <a:srgbClr val="000000"/>
                </a:solidFill>
                <a:latin typeface="Georgia" panose="02040502050405020303" pitchFamily="18" charset="0"/>
              </a:rPr>
              <a:t> </a:t>
            </a:r>
          </a:p>
          <a:p>
            <a:pPr marL="511175" lvl="2" indent="-171450">
              <a:buFont typeface="Arial" panose="020B0604020202020204" pitchFamily="34" charset="0"/>
              <a:buChar char="•"/>
            </a:pPr>
            <a:r>
              <a:rPr lang="en-GB" sz="1200" dirty="0">
                <a:solidFill>
                  <a:srgbClr val="000000"/>
                </a:solidFill>
                <a:latin typeface="Georgia" panose="02040502050405020303" pitchFamily="18" charset="0"/>
              </a:rPr>
              <a:t>Etc.</a:t>
            </a:r>
          </a:p>
          <a:p>
            <a:pPr marL="511175" lvl="2" indent="-171450">
              <a:buFont typeface="Arial" panose="020B0604020202020204" pitchFamily="34" charset="0"/>
              <a:buChar char="•"/>
            </a:pPr>
            <a:r>
              <a:rPr lang="en-GB" sz="100" dirty="0">
                <a:solidFill>
                  <a:srgbClr val="000000"/>
                </a:solidFill>
              </a:rPr>
              <a:t>…</a:t>
            </a:r>
          </a:p>
          <a:p>
            <a:endParaRPr lang="en-GB" sz="1200" dirty="0">
              <a:solidFill>
                <a:srgbClr val="000000"/>
              </a:solidFill>
            </a:endParaRPr>
          </a:p>
          <a:p>
            <a:r>
              <a:rPr lang="en-GB" sz="1200" dirty="0">
                <a:solidFill>
                  <a:srgbClr val="000000"/>
                </a:solidFill>
              </a:rPr>
              <a:t>Name/Matrix is considered unique in StanLab. A contract cannot contain two analysis packages with identical Name/Matrix.</a:t>
            </a:r>
          </a:p>
          <a:p>
            <a:endParaRPr lang="en-GB" sz="1200" dirty="0">
              <a:solidFill>
                <a:srgbClr val="000000"/>
              </a:solidFill>
            </a:endParaRPr>
          </a:p>
          <a:p>
            <a:r>
              <a:rPr lang="en-GB" sz="1200" dirty="0">
                <a:solidFill>
                  <a:srgbClr val="000000"/>
                </a:solidFill>
              </a:rPr>
              <a:t>Full description available here: </a:t>
            </a:r>
            <a:r>
              <a:rPr lang="en-GB" sz="1200" dirty="0">
                <a:solidFill>
                  <a:srgbClr val="00B0F0"/>
                </a:solidFill>
                <a:hlinkClick r:id="rId2">
                  <a:extLst>
                    <a:ext uri="{A12FA001-AC4F-418D-AE19-62706E023703}">
                      <ahyp:hlinkClr xmlns:ahyp="http://schemas.microsoft.com/office/drawing/2018/hyperlinkcolor" val="tx"/>
                    </a:ext>
                  </a:extLst>
                </a:hlinkClick>
              </a:rPr>
              <a:t>https://stanlab-api.udv.miljoeportal.dk/openapi/#operation/SubmitContract</a:t>
            </a:r>
            <a:endParaRPr lang="en-GB" sz="1200" dirty="0">
              <a:solidFill>
                <a:srgbClr val="00B0F0"/>
              </a:solidFill>
            </a:endParaRPr>
          </a:p>
        </p:txBody>
      </p:sp>
      <p:sp>
        <p:nvSpPr>
          <p:cNvPr id="4" name="Pladsholder til slidenummer 3">
            <a:extLst>
              <a:ext uri="{FF2B5EF4-FFF2-40B4-BE49-F238E27FC236}">
                <a16:creationId xmlns:a16="http://schemas.microsoft.com/office/drawing/2014/main" id="{D33C6E6B-D32F-7447-8D4A-5BCAB79597F1}"/>
              </a:ext>
            </a:extLst>
          </p:cNvPr>
          <p:cNvSpPr>
            <a:spLocks noGrp="1"/>
          </p:cNvSpPr>
          <p:nvPr>
            <p:ph type="sldNum" sz="quarter" idx="12"/>
          </p:nvPr>
        </p:nvSpPr>
        <p:spPr/>
        <p:txBody>
          <a:bodyPr/>
          <a:lstStyle/>
          <a:p>
            <a:fld id="{F06B2653-D1AD-46BA-BB88-3123B5BA212E}" type="slidenum">
              <a:rPr lang="en-GB" smtClean="0"/>
              <a:t>15</a:t>
            </a:fld>
            <a:endParaRPr lang="en-GB" dirty="0"/>
          </a:p>
        </p:txBody>
      </p:sp>
    </p:spTree>
    <p:extLst>
      <p:ext uri="{BB962C8B-B14F-4D97-AF65-F5344CB8AC3E}">
        <p14:creationId xmlns:p14="http://schemas.microsoft.com/office/powerpoint/2010/main" val="765823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5CDAAA-B0EA-6C40-A61A-84BC40A95E38}"/>
              </a:ext>
            </a:extLst>
          </p:cNvPr>
          <p:cNvSpPr>
            <a:spLocks noGrp="1"/>
          </p:cNvSpPr>
          <p:nvPr>
            <p:ph type="title"/>
          </p:nvPr>
        </p:nvSpPr>
        <p:spPr/>
        <p:txBody>
          <a:bodyPr/>
          <a:lstStyle/>
          <a:p>
            <a:r>
              <a:rPr lang="en-GB" dirty="0"/>
              <a:t>StanLab UI View Contract</a:t>
            </a:r>
          </a:p>
        </p:txBody>
      </p:sp>
      <p:sp>
        <p:nvSpPr>
          <p:cNvPr id="3" name="Pladsholder til indhold 2">
            <a:extLst>
              <a:ext uri="{FF2B5EF4-FFF2-40B4-BE49-F238E27FC236}">
                <a16:creationId xmlns:a16="http://schemas.microsoft.com/office/drawing/2014/main" id="{B57C93A5-808E-C241-9704-C7B4AC68E885}"/>
              </a:ext>
            </a:extLst>
          </p:cNvPr>
          <p:cNvSpPr>
            <a:spLocks noGrp="1"/>
          </p:cNvSpPr>
          <p:nvPr>
            <p:ph idx="1"/>
          </p:nvPr>
        </p:nvSpPr>
        <p:spPr>
          <a:xfrm>
            <a:off x="309562" y="1327147"/>
            <a:ext cx="7645718" cy="406265"/>
          </a:xfrm>
        </p:spPr>
        <p:txBody>
          <a:bodyPr/>
          <a:lstStyle/>
          <a:p>
            <a:pPr lvl="1" indent="0">
              <a:buNone/>
            </a:pPr>
            <a:r>
              <a:rPr lang="en-GB" sz="1200" dirty="0">
                <a:solidFill>
                  <a:srgbClr val="000000"/>
                </a:solidFill>
              </a:rPr>
              <a:t>Both requester and laboratory use the StanLab UI, both can</a:t>
            </a:r>
            <a:r>
              <a:rPr lang="en-GB" sz="1200" dirty="0">
                <a:solidFill>
                  <a:schemeClr val="tx1"/>
                </a:solidFill>
              </a:rPr>
              <a:t> only see only </a:t>
            </a:r>
            <a:r>
              <a:rPr lang="en-GB" sz="1200" dirty="0">
                <a:solidFill>
                  <a:srgbClr val="000000"/>
                </a:solidFill>
              </a:rPr>
              <a:t>their own information.</a:t>
            </a:r>
          </a:p>
          <a:p>
            <a:pPr lvl="1" indent="0">
              <a:buNone/>
            </a:pPr>
            <a:endParaRPr lang="en-GB" sz="1200" dirty="0">
              <a:solidFill>
                <a:srgbClr val="000000"/>
              </a:solidFill>
            </a:endParaRPr>
          </a:p>
        </p:txBody>
      </p:sp>
      <p:sp>
        <p:nvSpPr>
          <p:cNvPr id="4" name="Pladsholder til slidenummer 3">
            <a:extLst>
              <a:ext uri="{FF2B5EF4-FFF2-40B4-BE49-F238E27FC236}">
                <a16:creationId xmlns:a16="http://schemas.microsoft.com/office/drawing/2014/main" id="{D33C6E6B-D32F-7447-8D4A-5BCAB79597F1}"/>
              </a:ext>
            </a:extLst>
          </p:cNvPr>
          <p:cNvSpPr>
            <a:spLocks noGrp="1"/>
          </p:cNvSpPr>
          <p:nvPr>
            <p:ph type="sldNum" sz="quarter" idx="12"/>
          </p:nvPr>
        </p:nvSpPr>
        <p:spPr/>
        <p:txBody>
          <a:bodyPr/>
          <a:lstStyle/>
          <a:p>
            <a:fld id="{F06B2653-D1AD-46BA-BB88-3123B5BA212E}" type="slidenum">
              <a:rPr lang="en-GB" smtClean="0"/>
              <a:t>16</a:t>
            </a:fld>
            <a:endParaRPr lang="en-GB" dirty="0"/>
          </a:p>
        </p:txBody>
      </p:sp>
      <p:pic>
        <p:nvPicPr>
          <p:cNvPr id="6" name="Billede 5" descr="Et billede, der indeholder tekst, skærmbillede, monitor&#10;&#10;Automatisk genereret beskrivelse">
            <a:extLst>
              <a:ext uri="{FF2B5EF4-FFF2-40B4-BE49-F238E27FC236}">
                <a16:creationId xmlns:a16="http://schemas.microsoft.com/office/drawing/2014/main" id="{32CE5574-87D0-0A43-AEAF-1FFF1BE236FC}"/>
              </a:ext>
            </a:extLst>
          </p:cNvPr>
          <p:cNvPicPr>
            <a:picLocks noChangeAspect="1"/>
          </p:cNvPicPr>
          <p:nvPr/>
        </p:nvPicPr>
        <p:blipFill>
          <a:blip r:embed="rId2"/>
          <a:stretch>
            <a:fillRect/>
          </a:stretch>
        </p:blipFill>
        <p:spPr>
          <a:xfrm>
            <a:off x="3108960" y="1515110"/>
            <a:ext cx="5582138" cy="3628390"/>
          </a:xfrm>
          <a:prstGeom prst="rect">
            <a:avLst/>
          </a:prstGeom>
        </p:spPr>
      </p:pic>
      <p:sp>
        <p:nvSpPr>
          <p:cNvPr id="7" name="Tekstfelt 6">
            <a:extLst>
              <a:ext uri="{FF2B5EF4-FFF2-40B4-BE49-F238E27FC236}">
                <a16:creationId xmlns:a16="http://schemas.microsoft.com/office/drawing/2014/main" id="{CB32A570-DCBB-7544-8B65-88A4BA3DE372}"/>
              </a:ext>
            </a:extLst>
          </p:cNvPr>
          <p:cNvSpPr txBox="1"/>
          <p:nvPr/>
        </p:nvSpPr>
        <p:spPr>
          <a:xfrm>
            <a:off x="2405337" y="2469052"/>
            <a:ext cx="1150956" cy="184666"/>
          </a:xfrm>
          <a:prstGeom prst="rect">
            <a:avLst/>
          </a:prstGeom>
          <a:solidFill>
            <a:schemeClr val="tx2">
              <a:lumMod val="40000"/>
              <a:lumOff val="60000"/>
            </a:schemeClr>
          </a:solidFill>
        </p:spPr>
        <p:txBody>
          <a:bodyPr wrap="none" lIns="0" tIns="0" rIns="0" bIns="0" numCol="1" rtlCol="0">
            <a:spAutoFit/>
          </a:bodyPr>
          <a:lstStyle/>
          <a:p>
            <a:pPr algn="ctr"/>
            <a:r>
              <a:rPr lang="en-GB" sz="1200" dirty="0"/>
              <a:t>Billing accounts  </a:t>
            </a:r>
          </a:p>
        </p:txBody>
      </p:sp>
      <p:cxnSp>
        <p:nvCxnSpPr>
          <p:cNvPr id="9" name="Lige pilforbindelse 8">
            <a:extLst>
              <a:ext uri="{FF2B5EF4-FFF2-40B4-BE49-F238E27FC236}">
                <a16:creationId xmlns:a16="http://schemas.microsoft.com/office/drawing/2014/main" id="{92A89040-47AB-354E-9E31-2CC66628264B}"/>
              </a:ext>
            </a:extLst>
          </p:cNvPr>
          <p:cNvCxnSpPr>
            <a:cxnSpLocks/>
            <a:stCxn id="7" idx="3"/>
          </p:cNvCxnSpPr>
          <p:nvPr/>
        </p:nvCxnSpPr>
        <p:spPr>
          <a:xfrm>
            <a:off x="3556293" y="2561385"/>
            <a:ext cx="907219" cy="259307"/>
          </a:xfrm>
          <a:prstGeom prst="straightConnector1">
            <a:avLst/>
          </a:prstGeom>
          <a:ln w="25400">
            <a:solidFill>
              <a:schemeClr val="accent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kstfelt 12">
            <a:extLst>
              <a:ext uri="{FF2B5EF4-FFF2-40B4-BE49-F238E27FC236}">
                <a16:creationId xmlns:a16="http://schemas.microsoft.com/office/drawing/2014/main" id="{A1BCD57D-99AE-5743-AFD8-027F113F934B}"/>
              </a:ext>
            </a:extLst>
          </p:cNvPr>
          <p:cNvSpPr txBox="1"/>
          <p:nvPr/>
        </p:nvSpPr>
        <p:spPr>
          <a:xfrm>
            <a:off x="2834640" y="2987212"/>
            <a:ext cx="1224371" cy="184666"/>
          </a:xfrm>
          <a:prstGeom prst="rect">
            <a:avLst/>
          </a:prstGeom>
          <a:solidFill>
            <a:schemeClr val="tx2">
              <a:lumMod val="40000"/>
              <a:lumOff val="60000"/>
            </a:schemeClr>
          </a:solidFill>
        </p:spPr>
        <p:txBody>
          <a:bodyPr wrap="square" lIns="0" tIns="0" rIns="0" bIns="0" numCol="1" rtlCol="0">
            <a:spAutoFit/>
          </a:bodyPr>
          <a:lstStyle/>
          <a:p>
            <a:pPr algn="ctr"/>
            <a:r>
              <a:rPr lang="en-GB" sz="1200" dirty="0"/>
              <a:t>Delivery terms</a:t>
            </a:r>
          </a:p>
        </p:txBody>
      </p:sp>
      <p:cxnSp>
        <p:nvCxnSpPr>
          <p:cNvPr id="14" name="Lige pilforbindelse 13">
            <a:extLst>
              <a:ext uri="{FF2B5EF4-FFF2-40B4-BE49-F238E27FC236}">
                <a16:creationId xmlns:a16="http://schemas.microsoft.com/office/drawing/2014/main" id="{B6E4A73F-C1AC-A948-9124-E222AB1913E6}"/>
              </a:ext>
            </a:extLst>
          </p:cNvPr>
          <p:cNvCxnSpPr>
            <a:cxnSpLocks/>
            <a:stCxn id="13" idx="3"/>
          </p:cNvCxnSpPr>
          <p:nvPr/>
        </p:nvCxnSpPr>
        <p:spPr>
          <a:xfrm>
            <a:off x="4059011" y="3079545"/>
            <a:ext cx="1142909" cy="405335"/>
          </a:xfrm>
          <a:prstGeom prst="straightConnector1">
            <a:avLst/>
          </a:prstGeom>
          <a:ln w="25400">
            <a:solidFill>
              <a:schemeClr val="accent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kstfelt 15">
            <a:extLst>
              <a:ext uri="{FF2B5EF4-FFF2-40B4-BE49-F238E27FC236}">
                <a16:creationId xmlns:a16="http://schemas.microsoft.com/office/drawing/2014/main" id="{48375C13-AC5C-094E-ACDC-16DE7207E0ED}"/>
              </a:ext>
            </a:extLst>
          </p:cNvPr>
          <p:cNvSpPr txBox="1"/>
          <p:nvPr/>
        </p:nvSpPr>
        <p:spPr>
          <a:xfrm>
            <a:off x="1625600" y="3505372"/>
            <a:ext cx="1315811" cy="184666"/>
          </a:xfrm>
          <a:prstGeom prst="rect">
            <a:avLst/>
          </a:prstGeom>
          <a:solidFill>
            <a:schemeClr val="tx2">
              <a:lumMod val="40000"/>
              <a:lumOff val="60000"/>
            </a:schemeClr>
          </a:solidFill>
        </p:spPr>
        <p:txBody>
          <a:bodyPr wrap="square" lIns="0" tIns="0" rIns="0" bIns="0" numCol="1" rtlCol="0">
            <a:spAutoFit/>
          </a:bodyPr>
          <a:lstStyle/>
          <a:p>
            <a:pPr algn="ctr"/>
            <a:r>
              <a:rPr lang="en-GB" sz="1200" dirty="0"/>
              <a:t>Packages</a:t>
            </a:r>
          </a:p>
        </p:txBody>
      </p:sp>
      <p:cxnSp>
        <p:nvCxnSpPr>
          <p:cNvPr id="17" name="Lige pilforbindelse 16">
            <a:extLst>
              <a:ext uri="{FF2B5EF4-FFF2-40B4-BE49-F238E27FC236}">
                <a16:creationId xmlns:a16="http://schemas.microsoft.com/office/drawing/2014/main" id="{541C3C5E-52F9-BA4B-91B8-CDC1FDDFC3C5}"/>
              </a:ext>
            </a:extLst>
          </p:cNvPr>
          <p:cNvCxnSpPr>
            <a:cxnSpLocks/>
            <a:stCxn id="16" idx="3"/>
          </p:cNvCxnSpPr>
          <p:nvPr/>
        </p:nvCxnSpPr>
        <p:spPr>
          <a:xfrm>
            <a:off x="2941411" y="3597705"/>
            <a:ext cx="1142909" cy="405335"/>
          </a:xfrm>
          <a:prstGeom prst="straightConnector1">
            <a:avLst/>
          </a:prstGeom>
          <a:ln w="25400">
            <a:solidFill>
              <a:schemeClr val="accent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930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C6855ED9-B495-8A46-86C4-7FC01E9D3B9C}"/>
              </a:ext>
            </a:extLst>
          </p:cNvPr>
          <p:cNvPicPr>
            <a:picLocks noChangeAspect="1"/>
          </p:cNvPicPr>
          <p:nvPr/>
        </p:nvPicPr>
        <p:blipFill>
          <a:blip r:embed="rId2"/>
          <a:stretch>
            <a:fillRect/>
          </a:stretch>
        </p:blipFill>
        <p:spPr>
          <a:xfrm>
            <a:off x="3100753" y="1615440"/>
            <a:ext cx="5427785" cy="3528060"/>
          </a:xfrm>
          <a:prstGeom prst="rect">
            <a:avLst/>
          </a:prstGeom>
        </p:spPr>
      </p:pic>
      <p:sp>
        <p:nvSpPr>
          <p:cNvPr id="2" name="Titel 1">
            <a:extLst>
              <a:ext uri="{FF2B5EF4-FFF2-40B4-BE49-F238E27FC236}">
                <a16:creationId xmlns:a16="http://schemas.microsoft.com/office/drawing/2014/main" id="{055CDAAA-B0EA-6C40-A61A-84BC40A95E38}"/>
              </a:ext>
            </a:extLst>
          </p:cNvPr>
          <p:cNvSpPr>
            <a:spLocks noGrp="1"/>
          </p:cNvSpPr>
          <p:nvPr>
            <p:ph type="title"/>
          </p:nvPr>
        </p:nvSpPr>
        <p:spPr/>
        <p:txBody>
          <a:bodyPr/>
          <a:lstStyle/>
          <a:p>
            <a:r>
              <a:rPr lang="en-GB" dirty="0"/>
              <a:t>StanLab UI View Analysis Package</a:t>
            </a:r>
          </a:p>
        </p:txBody>
      </p:sp>
      <p:sp>
        <p:nvSpPr>
          <p:cNvPr id="3" name="Pladsholder til indhold 2">
            <a:extLst>
              <a:ext uri="{FF2B5EF4-FFF2-40B4-BE49-F238E27FC236}">
                <a16:creationId xmlns:a16="http://schemas.microsoft.com/office/drawing/2014/main" id="{B57C93A5-808E-C241-9704-C7B4AC68E885}"/>
              </a:ext>
            </a:extLst>
          </p:cNvPr>
          <p:cNvSpPr>
            <a:spLocks noGrp="1"/>
          </p:cNvSpPr>
          <p:nvPr>
            <p:ph idx="1"/>
          </p:nvPr>
        </p:nvSpPr>
        <p:spPr>
          <a:xfrm>
            <a:off x="309562" y="1327147"/>
            <a:ext cx="7645718" cy="590931"/>
          </a:xfrm>
        </p:spPr>
        <p:txBody>
          <a:bodyPr/>
          <a:lstStyle/>
          <a:p>
            <a:pPr lvl="1" indent="0">
              <a:buNone/>
            </a:pPr>
            <a:r>
              <a:rPr lang="en-GB" sz="1200" dirty="0">
                <a:solidFill>
                  <a:srgbClr val="000000"/>
                </a:solidFill>
              </a:rPr>
              <a:t>Requester can chose to either manually approve new/changed packages or have StanLab to auto approve changes to analysis packages.</a:t>
            </a:r>
          </a:p>
          <a:p>
            <a:pPr lvl="1" indent="0">
              <a:buNone/>
            </a:pPr>
            <a:endParaRPr lang="en-GB" sz="1200" dirty="0">
              <a:solidFill>
                <a:srgbClr val="000000"/>
              </a:solidFill>
            </a:endParaRPr>
          </a:p>
        </p:txBody>
      </p:sp>
      <p:sp>
        <p:nvSpPr>
          <p:cNvPr id="4" name="Pladsholder til slidenummer 3">
            <a:extLst>
              <a:ext uri="{FF2B5EF4-FFF2-40B4-BE49-F238E27FC236}">
                <a16:creationId xmlns:a16="http://schemas.microsoft.com/office/drawing/2014/main" id="{D33C6E6B-D32F-7447-8D4A-5BCAB79597F1}"/>
              </a:ext>
            </a:extLst>
          </p:cNvPr>
          <p:cNvSpPr>
            <a:spLocks noGrp="1"/>
          </p:cNvSpPr>
          <p:nvPr>
            <p:ph type="sldNum" sz="quarter" idx="12"/>
          </p:nvPr>
        </p:nvSpPr>
        <p:spPr/>
        <p:txBody>
          <a:bodyPr/>
          <a:lstStyle/>
          <a:p>
            <a:fld id="{F06B2653-D1AD-46BA-BB88-3123B5BA212E}" type="slidenum">
              <a:rPr lang="en-GB" smtClean="0"/>
              <a:t>17</a:t>
            </a:fld>
            <a:endParaRPr lang="en-GB" dirty="0"/>
          </a:p>
        </p:txBody>
      </p:sp>
      <p:sp>
        <p:nvSpPr>
          <p:cNvPr id="7" name="Tekstfelt 6">
            <a:extLst>
              <a:ext uri="{FF2B5EF4-FFF2-40B4-BE49-F238E27FC236}">
                <a16:creationId xmlns:a16="http://schemas.microsoft.com/office/drawing/2014/main" id="{CB32A570-DCBB-7544-8B65-88A4BA3DE372}"/>
              </a:ext>
            </a:extLst>
          </p:cNvPr>
          <p:cNvSpPr txBox="1"/>
          <p:nvPr/>
        </p:nvSpPr>
        <p:spPr>
          <a:xfrm>
            <a:off x="3200400" y="2082971"/>
            <a:ext cx="589280" cy="184666"/>
          </a:xfrm>
          <a:prstGeom prst="rect">
            <a:avLst/>
          </a:prstGeom>
          <a:solidFill>
            <a:schemeClr val="tx2">
              <a:lumMod val="40000"/>
              <a:lumOff val="60000"/>
            </a:schemeClr>
          </a:solidFill>
        </p:spPr>
        <p:txBody>
          <a:bodyPr wrap="square" lIns="0" tIns="0" rIns="0" bIns="0" numCol="1" rtlCol="0">
            <a:spAutoFit/>
          </a:bodyPr>
          <a:lstStyle/>
          <a:p>
            <a:pPr algn="ctr"/>
            <a:r>
              <a:rPr lang="en-GB" sz="1200" dirty="0"/>
              <a:t>Name  </a:t>
            </a:r>
          </a:p>
        </p:txBody>
      </p:sp>
      <p:cxnSp>
        <p:nvCxnSpPr>
          <p:cNvPr id="9" name="Lige pilforbindelse 8">
            <a:extLst>
              <a:ext uri="{FF2B5EF4-FFF2-40B4-BE49-F238E27FC236}">
                <a16:creationId xmlns:a16="http://schemas.microsoft.com/office/drawing/2014/main" id="{92A89040-47AB-354E-9E31-2CC66628264B}"/>
              </a:ext>
            </a:extLst>
          </p:cNvPr>
          <p:cNvCxnSpPr>
            <a:cxnSpLocks/>
            <a:stCxn id="7" idx="3"/>
          </p:cNvCxnSpPr>
          <p:nvPr/>
        </p:nvCxnSpPr>
        <p:spPr>
          <a:xfrm>
            <a:off x="3789680" y="2175304"/>
            <a:ext cx="1198880" cy="100537"/>
          </a:xfrm>
          <a:prstGeom prst="straightConnector1">
            <a:avLst/>
          </a:prstGeom>
          <a:ln w="25400">
            <a:solidFill>
              <a:schemeClr val="accent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kstfelt 12">
            <a:extLst>
              <a:ext uri="{FF2B5EF4-FFF2-40B4-BE49-F238E27FC236}">
                <a16:creationId xmlns:a16="http://schemas.microsoft.com/office/drawing/2014/main" id="{A1BCD57D-99AE-5743-AFD8-027F113F934B}"/>
              </a:ext>
            </a:extLst>
          </p:cNvPr>
          <p:cNvSpPr txBox="1"/>
          <p:nvPr/>
        </p:nvSpPr>
        <p:spPr>
          <a:xfrm>
            <a:off x="3169919" y="2987212"/>
            <a:ext cx="889091" cy="184666"/>
          </a:xfrm>
          <a:prstGeom prst="rect">
            <a:avLst/>
          </a:prstGeom>
          <a:solidFill>
            <a:schemeClr val="tx2">
              <a:lumMod val="40000"/>
              <a:lumOff val="60000"/>
            </a:schemeClr>
          </a:solidFill>
        </p:spPr>
        <p:txBody>
          <a:bodyPr wrap="square" lIns="0" tIns="0" rIns="0" bIns="0" numCol="1" rtlCol="0">
            <a:spAutoFit/>
          </a:bodyPr>
          <a:lstStyle/>
          <a:p>
            <a:pPr algn="ctr"/>
            <a:r>
              <a:rPr lang="en-GB" sz="1200" dirty="0"/>
              <a:t>Parameter</a:t>
            </a:r>
          </a:p>
        </p:txBody>
      </p:sp>
      <p:cxnSp>
        <p:nvCxnSpPr>
          <p:cNvPr id="14" name="Lige pilforbindelse 13">
            <a:extLst>
              <a:ext uri="{FF2B5EF4-FFF2-40B4-BE49-F238E27FC236}">
                <a16:creationId xmlns:a16="http://schemas.microsoft.com/office/drawing/2014/main" id="{B6E4A73F-C1AC-A948-9124-E222AB1913E6}"/>
              </a:ext>
            </a:extLst>
          </p:cNvPr>
          <p:cNvCxnSpPr>
            <a:cxnSpLocks/>
            <a:stCxn id="13" idx="3"/>
          </p:cNvCxnSpPr>
          <p:nvPr/>
        </p:nvCxnSpPr>
        <p:spPr>
          <a:xfrm>
            <a:off x="4059010" y="3079545"/>
            <a:ext cx="949870" cy="354535"/>
          </a:xfrm>
          <a:prstGeom prst="straightConnector1">
            <a:avLst/>
          </a:prstGeom>
          <a:ln w="25400">
            <a:solidFill>
              <a:schemeClr val="accent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kstfelt 15">
            <a:extLst>
              <a:ext uri="{FF2B5EF4-FFF2-40B4-BE49-F238E27FC236}">
                <a16:creationId xmlns:a16="http://schemas.microsoft.com/office/drawing/2014/main" id="{48375C13-AC5C-094E-ACDC-16DE7207E0ED}"/>
              </a:ext>
            </a:extLst>
          </p:cNvPr>
          <p:cNvSpPr txBox="1"/>
          <p:nvPr/>
        </p:nvSpPr>
        <p:spPr>
          <a:xfrm>
            <a:off x="3190240" y="2560492"/>
            <a:ext cx="746851" cy="184666"/>
          </a:xfrm>
          <a:prstGeom prst="rect">
            <a:avLst/>
          </a:prstGeom>
          <a:solidFill>
            <a:schemeClr val="tx2">
              <a:lumMod val="40000"/>
              <a:lumOff val="60000"/>
            </a:schemeClr>
          </a:solidFill>
        </p:spPr>
        <p:txBody>
          <a:bodyPr wrap="square" lIns="0" tIns="0" rIns="0" bIns="0" numCol="1" rtlCol="0">
            <a:spAutoFit/>
          </a:bodyPr>
          <a:lstStyle/>
          <a:p>
            <a:pPr algn="ctr"/>
            <a:r>
              <a:rPr lang="en-GB" sz="1200" dirty="0"/>
              <a:t> Matrix</a:t>
            </a:r>
          </a:p>
        </p:txBody>
      </p:sp>
      <p:cxnSp>
        <p:nvCxnSpPr>
          <p:cNvPr id="17" name="Lige pilforbindelse 16">
            <a:extLst>
              <a:ext uri="{FF2B5EF4-FFF2-40B4-BE49-F238E27FC236}">
                <a16:creationId xmlns:a16="http://schemas.microsoft.com/office/drawing/2014/main" id="{541C3C5E-52F9-BA4B-91B8-CDC1FDDFC3C5}"/>
              </a:ext>
            </a:extLst>
          </p:cNvPr>
          <p:cNvCxnSpPr>
            <a:cxnSpLocks/>
            <a:stCxn id="16" idx="3"/>
          </p:cNvCxnSpPr>
          <p:nvPr/>
        </p:nvCxnSpPr>
        <p:spPr>
          <a:xfrm>
            <a:off x="3937091" y="2652825"/>
            <a:ext cx="1010829" cy="334215"/>
          </a:xfrm>
          <a:prstGeom prst="straightConnector1">
            <a:avLst/>
          </a:prstGeom>
          <a:ln w="25400">
            <a:solidFill>
              <a:schemeClr val="accent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Tekstfelt 22">
            <a:extLst>
              <a:ext uri="{FF2B5EF4-FFF2-40B4-BE49-F238E27FC236}">
                <a16:creationId xmlns:a16="http://schemas.microsoft.com/office/drawing/2014/main" id="{EB51591E-E9C5-C14C-A494-547AD663381B}"/>
              </a:ext>
            </a:extLst>
          </p:cNvPr>
          <p:cNvSpPr txBox="1"/>
          <p:nvPr/>
        </p:nvSpPr>
        <p:spPr>
          <a:xfrm>
            <a:off x="5313680" y="1859450"/>
            <a:ext cx="1920240" cy="184666"/>
          </a:xfrm>
          <a:prstGeom prst="rect">
            <a:avLst/>
          </a:prstGeom>
          <a:solidFill>
            <a:schemeClr val="tx2">
              <a:lumMod val="40000"/>
              <a:lumOff val="60000"/>
            </a:schemeClr>
          </a:solidFill>
        </p:spPr>
        <p:txBody>
          <a:bodyPr wrap="square" lIns="0" tIns="0" rIns="0" bIns="0" numCol="1" rtlCol="0">
            <a:spAutoFit/>
          </a:bodyPr>
          <a:lstStyle/>
          <a:p>
            <a:pPr algn="ctr"/>
            <a:r>
              <a:rPr lang="en-GB" sz="1200" dirty="0"/>
              <a:t> Package approved on/off   </a:t>
            </a:r>
          </a:p>
        </p:txBody>
      </p:sp>
      <p:cxnSp>
        <p:nvCxnSpPr>
          <p:cNvPr id="24" name="Lige pilforbindelse 23">
            <a:extLst>
              <a:ext uri="{FF2B5EF4-FFF2-40B4-BE49-F238E27FC236}">
                <a16:creationId xmlns:a16="http://schemas.microsoft.com/office/drawing/2014/main" id="{0177C55E-AEB4-9F48-ACCA-B0AF823CBF8C}"/>
              </a:ext>
            </a:extLst>
          </p:cNvPr>
          <p:cNvCxnSpPr>
            <a:cxnSpLocks/>
            <a:stCxn id="23" idx="3"/>
          </p:cNvCxnSpPr>
          <p:nvPr/>
        </p:nvCxnSpPr>
        <p:spPr>
          <a:xfrm>
            <a:off x="7233920" y="1951783"/>
            <a:ext cx="416560" cy="628857"/>
          </a:xfrm>
          <a:prstGeom prst="straightConnector1">
            <a:avLst/>
          </a:prstGeom>
          <a:ln w="25400">
            <a:solidFill>
              <a:schemeClr val="accent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809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tekst, monitor, skærmbillede&#10;&#10;Automatisk genereret beskrivelse">
            <a:extLst>
              <a:ext uri="{FF2B5EF4-FFF2-40B4-BE49-F238E27FC236}">
                <a16:creationId xmlns:a16="http://schemas.microsoft.com/office/drawing/2014/main" id="{0DB2EB3B-1069-E84C-8D13-383B3D843BC3}"/>
              </a:ext>
            </a:extLst>
          </p:cNvPr>
          <p:cNvPicPr>
            <a:picLocks noChangeAspect="1"/>
          </p:cNvPicPr>
          <p:nvPr/>
        </p:nvPicPr>
        <p:blipFill>
          <a:blip r:embed="rId2"/>
          <a:stretch>
            <a:fillRect/>
          </a:stretch>
        </p:blipFill>
        <p:spPr>
          <a:xfrm>
            <a:off x="3694332" y="1611630"/>
            <a:ext cx="5230446" cy="3399790"/>
          </a:xfrm>
          <a:prstGeom prst="rect">
            <a:avLst/>
          </a:prstGeom>
        </p:spPr>
      </p:pic>
      <p:sp>
        <p:nvSpPr>
          <p:cNvPr id="2" name="Titel 1">
            <a:extLst>
              <a:ext uri="{FF2B5EF4-FFF2-40B4-BE49-F238E27FC236}">
                <a16:creationId xmlns:a16="http://schemas.microsoft.com/office/drawing/2014/main" id="{055CDAAA-B0EA-6C40-A61A-84BC40A95E38}"/>
              </a:ext>
            </a:extLst>
          </p:cNvPr>
          <p:cNvSpPr>
            <a:spLocks noGrp="1"/>
          </p:cNvSpPr>
          <p:nvPr>
            <p:ph type="title"/>
          </p:nvPr>
        </p:nvSpPr>
        <p:spPr/>
        <p:txBody>
          <a:bodyPr/>
          <a:lstStyle/>
          <a:p>
            <a:r>
              <a:rPr lang="en-GB" dirty="0"/>
              <a:t>StanLab UI View List of Requisitions</a:t>
            </a:r>
          </a:p>
        </p:txBody>
      </p:sp>
      <p:sp>
        <p:nvSpPr>
          <p:cNvPr id="3" name="Pladsholder til indhold 2">
            <a:extLst>
              <a:ext uri="{FF2B5EF4-FFF2-40B4-BE49-F238E27FC236}">
                <a16:creationId xmlns:a16="http://schemas.microsoft.com/office/drawing/2014/main" id="{B57C93A5-808E-C241-9704-C7B4AC68E885}"/>
              </a:ext>
            </a:extLst>
          </p:cNvPr>
          <p:cNvSpPr>
            <a:spLocks noGrp="1"/>
          </p:cNvSpPr>
          <p:nvPr>
            <p:ph idx="1"/>
          </p:nvPr>
        </p:nvSpPr>
        <p:spPr>
          <a:xfrm>
            <a:off x="309562" y="1327147"/>
            <a:ext cx="7645718" cy="590931"/>
          </a:xfrm>
        </p:spPr>
        <p:txBody>
          <a:bodyPr/>
          <a:lstStyle/>
          <a:p>
            <a:pPr lvl="1" indent="0">
              <a:buNone/>
            </a:pPr>
            <a:r>
              <a:rPr lang="en-GB" sz="1200" dirty="0">
                <a:solidFill>
                  <a:srgbClr val="000000"/>
                </a:solidFill>
              </a:rPr>
              <a:t>StanLab displays</a:t>
            </a:r>
            <a:r>
              <a:rPr lang="en-GB" sz="1200" dirty="0">
                <a:solidFill>
                  <a:schemeClr val="tx1"/>
                </a:solidFill>
              </a:rPr>
              <a:t> a </a:t>
            </a:r>
            <a:r>
              <a:rPr lang="en-GB" sz="1200" dirty="0">
                <a:solidFill>
                  <a:srgbClr val="000000"/>
                </a:solidFill>
              </a:rPr>
              <a:t>list of requisitions for each laboratory, if user is requester. If user is </a:t>
            </a:r>
            <a:r>
              <a:rPr lang="en-GB" sz="1200" dirty="0">
                <a:solidFill>
                  <a:schemeClr val="tx1"/>
                </a:solidFill>
              </a:rPr>
              <a:t>laboratory </a:t>
            </a:r>
            <a:r>
              <a:rPr lang="en-GB" sz="1200" dirty="0">
                <a:solidFill>
                  <a:schemeClr val="tx1"/>
                </a:solidFill>
                <a:highlight>
                  <a:srgbClr val="FFFF00"/>
                </a:highlight>
              </a:rPr>
              <a:t>the</a:t>
            </a:r>
            <a:r>
              <a:rPr lang="en-GB" sz="1200" dirty="0">
                <a:solidFill>
                  <a:schemeClr val="tx1"/>
                </a:solidFill>
              </a:rPr>
              <a:t> </a:t>
            </a:r>
            <a:r>
              <a:rPr lang="en-GB" sz="1200" dirty="0">
                <a:solidFill>
                  <a:srgbClr val="000000"/>
                </a:solidFill>
              </a:rPr>
              <a:t>list shows requisitions for each requestor.</a:t>
            </a:r>
          </a:p>
          <a:p>
            <a:pPr lvl="1" indent="0">
              <a:buNone/>
            </a:pPr>
            <a:endParaRPr lang="en-GB" sz="1200" dirty="0">
              <a:solidFill>
                <a:srgbClr val="000000"/>
              </a:solidFill>
            </a:endParaRPr>
          </a:p>
        </p:txBody>
      </p:sp>
      <p:sp>
        <p:nvSpPr>
          <p:cNvPr id="4" name="Pladsholder til slidenummer 3">
            <a:extLst>
              <a:ext uri="{FF2B5EF4-FFF2-40B4-BE49-F238E27FC236}">
                <a16:creationId xmlns:a16="http://schemas.microsoft.com/office/drawing/2014/main" id="{D33C6E6B-D32F-7447-8D4A-5BCAB79597F1}"/>
              </a:ext>
            </a:extLst>
          </p:cNvPr>
          <p:cNvSpPr>
            <a:spLocks noGrp="1"/>
          </p:cNvSpPr>
          <p:nvPr>
            <p:ph type="sldNum" sz="quarter" idx="12"/>
          </p:nvPr>
        </p:nvSpPr>
        <p:spPr/>
        <p:txBody>
          <a:bodyPr/>
          <a:lstStyle/>
          <a:p>
            <a:fld id="{F06B2653-D1AD-46BA-BB88-3123B5BA212E}" type="slidenum">
              <a:rPr lang="en-GB" smtClean="0"/>
              <a:t>18</a:t>
            </a:fld>
            <a:endParaRPr lang="en-GB" dirty="0"/>
          </a:p>
        </p:txBody>
      </p:sp>
      <p:sp>
        <p:nvSpPr>
          <p:cNvPr id="7" name="Tekstfelt 6">
            <a:extLst>
              <a:ext uri="{FF2B5EF4-FFF2-40B4-BE49-F238E27FC236}">
                <a16:creationId xmlns:a16="http://schemas.microsoft.com/office/drawing/2014/main" id="{CB32A570-DCBB-7544-8B65-88A4BA3DE372}"/>
              </a:ext>
            </a:extLst>
          </p:cNvPr>
          <p:cNvSpPr txBox="1"/>
          <p:nvPr/>
        </p:nvSpPr>
        <p:spPr>
          <a:xfrm>
            <a:off x="2214880" y="3881291"/>
            <a:ext cx="1056640" cy="369332"/>
          </a:xfrm>
          <a:prstGeom prst="rect">
            <a:avLst/>
          </a:prstGeom>
          <a:solidFill>
            <a:schemeClr val="tx2">
              <a:lumMod val="40000"/>
              <a:lumOff val="60000"/>
            </a:schemeClr>
          </a:solidFill>
        </p:spPr>
        <p:txBody>
          <a:bodyPr wrap="square" lIns="0" tIns="0" rIns="0" bIns="0" numCol="1" rtlCol="0">
            <a:spAutoFit/>
          </a:bodyPr>
          <a:lstStyle/>
          <a:p>
            <a:pPr algn="ctr"/>
            <a:r>
              <a:rPr lang="en-GB" sz="1200" dirty="0"/>
              <a:t>Laboratory reference  </a:t>
            </a:r>
          </a:p>
        </p:txBody>
      </p:sp>
      <p:cxnSp>
        <p:nvCxnSpPr>
          <p:cNvPr id="9" name="Lige pilforbindelse 8">
            <a:extLst>
              <a:ext uri="{FF2B5EF4-FFF2-40B4-BE49-F238E27FC236}">
                <a16:creationId xmlns:a16="http://schemas.microsoft.com/office/drawing/2014/main" id="{92A89040-47AB-354E-9E31-2CC66628264B}"/>
              </a:ext>
            </a:extLst>
          </p:cNvPr>
          <p:cNvCxnSpPr>
            <a:cxnSpLocks/>
            <a:stCxn id="7" idx="3"/>
          </p:cNvCxnSpPr>
          <p:nvPr/>
        </p:nvCxnSpPr>
        <p:spPr>
          <a:xfrm>
            <a:off x="3271520" y="4065957"/>
            <a:ext cx="1198880" cy="8206"/>
          </a:xfrm>
          <a:prstGeom prst="straightConnector1">
            <a:avLst/>
          </a:prstGeom>
          <a:ln w="25400">
            <a:solidFill>
              <a:schemeClr val="accent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kstfelt 15">
            <a:extLst>
              <a:ext uri="{FF2B5EF4-FFF2-40B4-BE49-F238E27FC236}">
                <a16:creationId xmlns:a16="http://schemas.microsoft.com/office/drawing/2014/main" id="{48375C13-AC5C-094E-ACDC-16DE7207E0ED}"/>
              </a:ext>
            </a:extLst>
          </p:cNvPr>
          <p:cNvSpPr txBox="1"/>
          <p:nvPr/>
        </p:nvSpPr>
        <p:spPr>
          <a:xfrm>
            <a:off x="4145280" y="3515532"/>
            <a:ext cx="746851" cy="184666"/>
          </a:xfrm>
          <a:prstGeom prst="rect">
            <a:avLst/>
          </a:prstGeom>
          <a:solidFill>
            <a:schemeClr val="tx2">
              <a:lumMod val="40000"/>
              <a:lumOff val="60000"/>
            </a:schemeClr>
          </a:solidFill>
        </p:spPr>
        <p:txBody>
          <a:bodyPr wrap="square" lIns="0" tIns="0" rIns="0" bIns="0" numCol="1" rtlCol="0">
            <a:spAutoFit/>
          </a:bodyPr>
          <a:lstStyle/>
          <a:p>
            <a:pPr algn="ctr"/>
            <a:r>
              <a:rPr lang="en-GB" sz="1200" dirty="0"/>
              <a:t>User</a:t>
            </a:r>
          </a:p>
        </p:txBody>
      </p:sp>
      <p:cxnSp>
        <p:nvCxnSpPr>
          <p:cNvPr id="17" name="Lige pilforbindelse 16">
            <a:extLst>
              <a:ext uri="{FF2B5EF4-FFF2-40B4-BE49-F238E27FC236}">
                <a16:creationId xmlns:a16="http://schemas.microsoft.com/office/drawing/2014/main" id="{541C3C5E-52F9-BA4B-91B8-CDC1FDDFC3C5}"/>
              </a:ext>
            </a:extLst>
          </p:cNvPr>
          <p:cNvCxnSpPr>
            <a:cxnSpLocks/>
            <a:stCxn id="16" idx="3"/>
          </p:cNvCxnSpPr>
          <p:nvPr/>
        </p:nvCxnSpPr>
        <p:spPr>
          <a:xfrm>
            <a:off x="4892131" y="3607865"/>
            <a:ext cx="1010829" cy="334215"/>
          </a:xfrm>
          <a:prstGeom prst="straightConnector1">
            <a:avLst/>
          </a:prstGeom>
          <a:ln w="25400">
            <a:solidFill>
              <a:schemeClr val="accent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Tekstfelt 22">
            <a:extLst>
              <a:ext uri="{FF2B5EF4-FFF2-40B4-BE49-F238E27FC236}">
                <a16:creationId xmlns:a16="http://schemas.microsoft.com/office/drawing/2014/main" id="{EB51591E-E9C5-C14C-A494-547AD663381B}"/>
              </a:ext>
            </a:extLst>
          </p:cNvPr>
          <p:cNvSpPr txBox="1"/>
          <p:nvPr/>
        </p:nvSpPr>
        <p:spPr>
          <a:xfrm>
            <a:off x="5283200" y="3241210"/>
            <a:ext cx="1920240" cy="184666"/>
          </a:xfrm>
          <a:prstGeom prst="rect">
            <a:avLst/>
          </a:prstGeom>
          <a:solidFill>
            <a:schemeClr val="tx2">
              <a:lumMod val="40000"/>
              <a:lumOff val="60000"/>
            </a:schemeClr>
          </a:solidFill>
        </p:spPr>
        <p:txBody>
          <a:bodyPr wrap="square" lIns="0" tIns="0" rIns="0" bIns="0" numCol="1" rtlCol="0">
            <a:spAutoFit/>
          </a:bodyPr>
          <a:lstStyle/>
          <a:p>
            <a:pPr algn="ctr"/>
            <a:r>
              <a:rPr lang="en-GB" sz="1200" dirty="0"/>
              <a:t> Requisition status</a:t>
            </a:r>
          </a:p>
        </p:txBody>
      </p:sp>
      <p:cxnSp>
        <p:nvCxnSpPr>
          <p:cNvPr id="24" name="Lige pilforbindelse 23">
            <a:extLst>
              <a:ext uri="{FF2B5EF4-FFF2-40B4-BE49-F238E27FC236}">
                <a16:creationId xmlns:a16="http://schemas.microsoft.com/office/drawing/2014/main" id="{0177C55E-AEB4-9F48-ACCA-B0AF823CBF8C}"/>
              </a:ext>
            </a:extLst>
          </p:cNvPr>
          <p:cNvCxnSpPr>
            <a:cxnSpLocks/>
            <a:stCxn id="23" idx="3"/>
          </p:cNvCxnSpPr>
          <p:nvPr/>
        </p:nvCxnSpPr>
        <p:spPr>
          <a:xfrm>
            <a:off x="7203440" y="3333543"/>
            <a:ext cx="416560" cy="628857"/>
          </a:xfrm>
          <a:prstGeom prst="straightConnector1">
            <a:avLst/>
          </a:prstGeom>
          <a:ln w="25400">
            <a:solidFill>
              <a:schemeClr val="accent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kstfelt 18">
            <a:extLst>
              <a:ext uri="{FF2B5EF4-FFF2-40B4-BE49-F238E27FC236}">
                <a16:creationId xmlns:a16="http://schemas.microsoft.com/office/drawing/2014/main" id="{E4FACA24-2919-F94B-9E55-9206B1269574}"/>
              </a:ext>
            </a:extLst>
          </p:cNvPr>
          <p:cNvSpPr txBox="1"/>
          <p:nvPr/>
        </p:nvSpPr>
        <p:spPr>
          <a:xfrm>
            <a:off x="3139440" y="1717210"/>
            <a:ext cx="3119120" cy="184666"/>
          </a:xfrm>
          <a:prstGeom prst="rect">
            <a:avLst/>
          </a:prstGeom>
          <a:solidFill>
            <a:schemeClr val="tx2">
              <a:lumMod val="40000"/>
              <a:lumOff val="60000"/>
            </a:schemeClr>
          </a:solidFill>
        </p:spPr>
        <p:txBody>
          <a:bodyPr wrap="square" lIns="0" tIns="0" rIns="0" bIns="0" numCol="1" rtlCol="0">
            <a:spAutoFit/>
          </a:bodyPr>
          <a:lstStyle/>
          <a:p>
            <a:pPr algn="ctr"/>
            <a:r>
              <a:rPr lang="en-GB" sz="1200" dirty="0"/>
              <a:t>Change laboratory/change requisition party</a:t>
            </a:r>
          </a:p>
        </p:txBody>
      </p:sp>
      <p:cxnSp>
        <p:nvCxnSpPr>
          <p:cNvPr id="20" name="Lige pilforbindelse 19">
            <a:extLst>
              <a:ext uri="{FF2B5EF4-FFF2-40B4-BE49-F238E27FC236}">
                <a16:creationId xmlns:a16="http://schemas.microsoft.com/office/drawing/2014/main" id="{6FA157C5-4CA5-3044-8E7F-1AD1158D5285}"/>
              </a:ext>
            </a:extLst>
          </p:cNvPr>
          <p:cNvCxnSpPr>
            <a:cxnSpLocks/>
          </p:cNvCxnSpPr>
          <p:nvPr/>
        </p:nvCxnSpPr>
        <p:spPr>
          <a:xfrm>
            <a:off x="6268720" y="1849120"/>
            <a:ext cx="1107440" cy="508000"/>
          </a:xfrm>
          <a:prstGeom prst="straightConnector1">
            <a:avLst/>
          </a:prstGeom>
          <a:ln w="25400">
            <a:solidFill>
              <a:schemeClr val="accent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675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tekst, skærmbillede, monitor&#10;&#10;Automatisk genereret beskrivelse">
            <a:extLst>
              <a:ext uri="{FF2B5EF4-FFF2-40B4-BE49-F238E27FC236}">
                <a16:creationId xmlns:a16="http://schemas.microsoft.com/office/drawing/2014/main" id="{8AD1BD84-B4BF-8A4F-B92A-2A5549DB2133}"/>
              </a:ext>
            </a:extLst>
          </p:cNvPr>
          <p:cNvPicPr>
            <a:picLocks noChangeAspect="1"/>
          </p:cNvPicPr>
          <p:nvPr/>
        </p:nvPicPr>
        <p:blipFill>
          <a:blip r:embed="rId2"/>
          <a:stretch>
            <a:fillRect/>
          </a:stretch>
        </p:blipFill>
        <p:spPr>
          <a:xfrm>
            <a:off x="3789680" y="1839722"/>
            <a:ext cx="4942058" cy="3212338"/>
          </a:xfrm>
          <a:prstGeom prst="rect">
            <a:avLst/>
          </a:prstGeom>
        </p:spPr>
      </p:pic>
      <p:sp>
        <p:nvSpPr>
          <p:cNvPr id="2" name="Titel 1">
            <a:extLst>
              <a:ext uri="{FF2B5EF4-FFF2-40B4-BE49-F238E27FC236}">
                <a16:creationId xmlns:a16="http://schemas.microsoft.com/office/drawing/2014/main" id="{055CDAAA-B0EA-6C40-A61A-84BC40A95E38}"/>
              </a:ext>
            </a:extLst>
          </p:cNvPr>
          <p:cNvSpPr>
            <a:spLocks noGrp="1"/>
          </p:cNvSpPr>
          <p:nvPr>
            <p:ph type="title"/>
          </p:nvPr>
        </p:nvSpPr>
        <p:spPr/>
        <p:txBody>
          <a:bodyPr/>
          <a:lstStyle/>
          <a:p>
            <a:r>
              <a:rPr lang="en-GB" dirty="0"/>
              <a:t>StanLab UI View Requisition</a:t>
            </a:r>
          </a:p>
        </p:txBody>
      </p:sp>
      <p:sp>
        <p:nvSpPr>
          <p:cNvPr id="3" name="Pladsholder til indhold 2">
            <a:extLst>
              <a:ext uri="{FF2B5EF4-FFF2-40B4-BE49-F238E27FC236}">
                <a16:creationId xmlns:a16="http://schemas.microsoft.com/office/drawing/2014/main" id="{B57C93A5-808E-C241-9704-C7B4AC68E885}"/>
              </a:ext>
            </a:extLst>
          </p:cNvPr>
          <p:cNvSpPr>
            <a:spLocks noGrp="1"/>
          </p:cNvSpPr>
          <p:nvPr>
            <p:ph idx="1"/>
          </p:nvPr>
        </p:nvSpPr>
        <p:spPr>
          <a:xfrm>
            <a:off x="309562" y="1327147"/>
            <a:ext cx="7645718" cy="590931"/>
          </a:xfrm>
        </p:spPr>
        <p:txBody>
          <a:bodyPr/>
          <a:lstStyle/>
          <a:p>
            <a:pPr lvl="1" indent="0">
              <a:buNone/>
            </a:pPr>
            <a:r>
              <a:rPr lang="en-GB" sz="1200" dirty="0">
                <a:solidFill>
                  <a:srgbClr val="000000"/>
                </a:solidFill>
              </a:rPr>
              <a:t>Requisitions can be deleted, by requestor, if not not pulled by laboratory. Once pulled only laboratory can delete requisition.</a:t>
            </a:r>
          </a:p>
          <a:p>
            <a:pPr lvl="1" indent="0">
              <a:buNone/>
            </a:pPr>
            <a:endParaRPr lang="en-GB" sz="1200" dirty="0">
              <a:solidFill>
                <a:srgbClr val="000000"/>
              </a:solidFill>
            </a:endParaRPr>
          </a:p>
        </p:txBody>
      </p:sp>
      <p:sp>
        <p:nvSpPr>
          <p:cNvPr id="4" name="Pladsholder til slidenummer 3">
            <a:extLst>
              <a:ext uri="{FF2B5EF4-FFF2-40B4-BE49-F238E27FC236}">
                <a16:creationId xmlns:a16="http://schemas.microsoft.com/office/drawing/2014/main" id="{D33C6E6B-D32F-7447-8D4A-5BCAB79597F1}"/>
              </a:ext>
            </a:extLst>
          </p:cNvPr>
          <p:cNvSpPr>
            <a:spLocks noGrp="1"/>
          </p:cNvSpPr>
          <p:nvPr>
            <p:ph type="sldNum" sz="quarter" idx="12"/>
          </p:nvPr>
        </p:nvSpPr>
        <p:spPr/>
        <p:txBody>
          <a:bodyPr/>
          <a:lstStyle/>
          <a:p>
            <a:fld id="{F06B2653-D1AD-46BA-BB88-3123B5BA212E}" type="slidenum">
              <a:rPr lang="en-GB" smtClean="0"/>
              <a:t>19</a:t>
            </a:fld>
            <a:endParaRPr lang="en-GB" dirty="0"/>
          </a:p>
        </p:txBody>
      </p:sp>
      <p:sp>
        <p:nvSpPr>
          <p:cNvPr id="23" name="Tekstfelt 22">
            <a:extLst>
              <a:ext uri="{FF2B5EF4-FFF2-40B4-BE49-F238E27FC236}">
                <a16:creationId xmlns:a16="http://schemas.microsoft.com/office/drawing/2014/main" id="{EB51591E-E9C5-C14C-A494-547AD663381B}"/>
              </a:ext>
            </a:extLst>
          </p:cNvPr>
          <p:cNvSpPr txBox="1"/>
          <p:nvPr/>
        </p:nvSpPr>
        <p:spPr>
          <a:xfrm>
            <a:off x="5283200" y="3241210"/>
            <a:ext cx="1920240" cy="184666"/>
          </a:xfrm>
          <a:prstGeom prst="rect">
            <a:avLst/>
          </a:prstGeom>
          <a:solidFill>
            <a:schemeClr val="tx2">
              <a:lumMod val="40000"/>
              <a:lumOff val="60000"/>
            </a:schemeClr>
          </a:solidFill>
        </p:spPr>
        <p:txBody>
          <a:bodyPr wrap="square" lIns="0" tIns="0" rIns="0" bIns="0" numCol="1" rtlCol="0">
            <a:spAutoFit/>
          </a:bodyPr>
          <a:lstStyle/>
          <a:p>
            <a:pPr algn="ctr"/>
            <a:r>
              <a:rPr lang="en-GB" sz="1200" dirty="0"/>
              <a:t>Delete requisition</a:t>
            </a:r>
          </a:p>
        </p:txBody>
      </p:sp>
      <p:cxnSp>
        <p:nvCxnSpPr>
          <p:cNvPr id="24" name="Lige pilforbindelse 23">
            <a:extLst>
              <a:ext uri="{FF2B5EF4-FFF2-40B4-BE49-F238E27FC236}">
                <a16:creationId xmlns:a16="http://schemas.microsoft.com/office/drawing/2014/main" id="{0177C55E-AEB4-9F48-ACCA-B0AF823CBF8C}"/>
              </a:ext>
            </a:extLst>
          </p:cNvPr>
          <p:cNvCxnSpPr>
            <a:cxnSpLocks/>
            <a:stCxn id="23" idx="3"/>
          </p:cNvCxnSpPr>
          <p:nvPr/>
        </p:nvCxnSpPr>
        <p:spPr>
          <a:xfrm>
            <a:off x="7203440" y="3333543"/>
            <a:ext cx="416560" cy="628857"/>
          </a:xfrm>
          <a:prstGeom prst="straightConnector1">
            <a:avLst/>
          </a:prstGeom>
          <a:ln w="25400">
            <a:solidFill>
              <a:schemeClr val="accent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92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Table</a:t>
            </a:r>
            <a:r>
              <a:rPr lang="da-DK" dirty="0"/>
              <a:t> of </a:t>
            </a:r>
            <a:r>
              <a:rPr lang="da-DK" dirty="0" err="1"/>
              <a:t>content</a:t>
            </a:r>
            <a:endParaRPr lang="da-DK" dirty="0"/>
          </a:p>
        </p:txBody>
      </p:sp>
      <p:sp>
        <p:nvSpPr>
          <p:cNvPr id="3" name="Pladsholder til indhold 2"/>
          <p:cNvSpPr>
            <a:spLocks noGrp="1"/>
          </p:cNvSpPr>
          <p:nvPr>
            <p:ph idx="1"/>
          </p:nvPr>
        </p:nvSpPr>
        <p:spPr>
          <a:xfrm>
            <a:off x="279082" y="1327147"/>
            <a:ext cx="8834438" cy="3534814"/>
          </a:xfrm>
        </p:spPr>
        <p:txBody>
          <a:bodyPr/>
          <a:lstStyle/>
          <a:p>
            <a:endParaRPr lang="en-GB" sz="1400" dirty="0">
              <a:solidFill>
                <a:srgbClr val="000000"/>
              </a:solidFill>
            </a:endParaRPr>
          </a:p>
          <a:p>
            <a:pPr marL="342900" indent="-342900">
              <a:buAutoNum type="arabicParenR"/>
            </a:pPr>
            <a:r>
              <a:rPr lang="en-GB" sz="1400" dirty="0">
                <a:solidFill>
                  <a:srgbClr val="000000"/>
                </a:solidFill>
              </a:rPr>
              <a:t>“</a:t>
            </a:r>
            <a:r>
              <a:rPr lang="en-GB" sz="1400" dirty="0" err="1">
                <a:solidFill>
                  <a:srgbClr val="000000"/>
                </a:solidFill>
              </a:rPr>
              <a:t>Stanlab</a:t>
            </a:r>
            <a:r>
              <a:rPr lang="en-GB" sz="1400" dirty="0">
                <a:solidFill>
                  <a:srgbClr val="000000"/>
                </a:solidFill>
              </a:rPr>
              <a:t> Reporting” process, slides 4 and 5</a:t>
            </a:r>
          </a:p>
          <a:p>
            <a:pPr marL="342900" indent="-342900">
              <a:buAutoNum type="arabicParenR"/>
            </a:pPr>
            <a:r>
              <a:rPr lang="en-GB" sz="1400" dirty="0">
                <a:solidFill>
                  <a:srgbClr val="000000"/>
                </a:solidFill>
              </a:rPr>
              <a:t>“</a:t>
            </a:r>
            <a:r>
              <a:rPr lang="en-GB" sz="1400" dirty="0" err="1">
                <a:solidFill>
                  <a:srgbClr val="000000"/>
                </a:solidFill>
              </a:rPr>
              <a:t>Stanlab</a:t>
            </a:r>
            <a:r>
              <a:rPr lang="en-GB" sz="1400" dirty="0">
                <a:solidFill>
                  <a:srgbClr val="000000"/>
                </a:solidFill>
              </a:rPr>
              <a:t> Reporting and Requisition” process, slides 6, 7, 8 and 9</a:t>
            </a:r>
          </a:p>
          <a:p>
            <a:pPr marL="342900" indent="-342900">
              <a:buAutoNum type="arabicParenR"/>
            </a:pPr>
            <a:endParaRPr lang="en-GB" sz="1400" dirty="0">
              <a:solidFill>
                <a:srgbClr val="000000"/>
              </a:solidFill>
            </a:endParaRPr>
          </a:p>
          <a:p>
            <a:pPr marL="342900" indent="-342900">
              <a:buAutoNum type="arabicParenR"/>
            </a:pPr>
            <a:r>
              <a:rPr lang="en-GB" sz="1400" dirty="0">
                <a:solidFill>
                  <a:srgbClr val="000000"/>
                </a:solidFill>
              </a:rPr>
              <a:t>Requisition UI – advice, slides 10, 11 and 13</a:t>
            </a:r>
          </a:p>
          <a:p>
            <a:pPr marL="342900" indent="-342900">
              <a:buAutoNum type="arabicParenR"/>
            </a:pPr>
            <a:r>
              <a:rPr lang="en-GB" sz="1400" dirty="0">
                <a:solidFill>
                  <a:srgbClr val="000000"/>
                </a:solidFill>
              </a:rPr>
              <a:t>Requisition UI – example, slide 13</a:t>
            </a:r>
          </a:p>
          <a:p>
            <a:pPr marL="342900" indent="-342900">
              <a:buAutoNum type="arabicParenR"/>
            </a:pPr>
            <a:endParaRPr lang="en-GB" sz="1400" dirty="0">
              <a:solidFill>
                <a:srgbClr val="000000"/>
              </a:solidFill>
            </a:endParaRPr>
          </a:p>
          <a:p>
            <a:pPr marL="342900" indent="-342900">
              <a:buAutoNum type="arabicParenR"/>
            </a:pPr>
            <a:r>
              <a:rPr lang="en-GB" sz="1400" dirty="0">
                <a:solidFill>
                  <a:srgbClr val="000000"/>
                </a:solidFill>
              </a:rPr>
              <a:t>Implementation of invoice information, slide 14</a:t>
            </a:r>
          </a:p>
          <a:p>
            <a:pPr marL="342900" indent="-342900">
              <a:buAutoNum type="arabicParenR"/>
            </a:pPr>
            <a:endParaRPr lang="en-GB" sz="1400" dirty="0">
              <a:solidFill>
                <a:srgbClr val="000000"/>
              </a:solidFill>
            </a:endParaRPr>
          </a:p>
          <a:p>
            <a:pPr marL="342900" indent="-342900">
              <a:buAutoNum type="arabicParenR"/>
            </a:pPr>
            <a:r>
              <a:rPr lang="en-GB" sz="1400" dirty="0">
                <a:solidFill>
                  <a:srgbClr val="000000"/>
                </a:solidFill>
              </a:rPr>
              <a:t>Analysis packages, slide 15</a:t>
            </a:r>
          </a:p>
          <a:p>
            <a:pPr marL="342900" indent="-342900">
              <a:buAutoNum type="arabicParenR"/>
            </a:pPr>
            <a:endParaRPr lang="en-GB" sz="1400" dirty="0">
              <a:solidFill>
                <a:srgbClr val="000000"/>
              </a:solidFill>
            </a:endParaRPr>
          </a:p>
          <a:p>
            <a:pPr marL="342900" indent="-342900">
              <a:buAutoNum type="arabicParenR"/>
            </a:pPr>
            <a:r>
              <a:rPr lang="en-GB" sz="1400" dirty="0">
                <a:solidFill>
                  <a:srgbClr val="000000"/>
                </a:solidFill>
              </a:rPr>
              <a:t>StanLab UI, slides 16, 17, 18, 19 and 20</a:t>
            </a:r>
          </a:p>
          <a:p>
            <a:pPr marL="515938" lvl="1" indent="-342900">
              <a:buAutoNum type="arabicParenR"/>
            </a:pPr>
            <a:endParaRPr lang="en-GB" sz="400" dirty="0">
              <a:solidFill>
                <a:srgbClr val="000000"/>
              </a:solidFill>
            </a:endParaRPr>
          </a:p>
          <a:p>
            <a:pPr marL="285750" indent="-285750">
              <a:buFont typeface="Arial" panose="020B0604020202020204" pitchFamily="34" charset="0"/>
              <a:buChar char="•"/>
            </a:pPr>
            <a:endParaRPr lang="en-GB" sz="1400" dirty="0">
              <a:solidFill>
                <a:srgbClr val="000000"/>
              </a:solidFill>
            </a:endParaRPr>
          </a:p>
          <a:p>
            <a:pPr marL="285750" indent="-285750">
              <a:buFont typeface="Arial" panose="020B0604020202020204" pitchFamily="34" charset="0"/>
              <a:buChar char="•"/>
            </a:pPr>
            <a:endParaRPr lang="en-GB" sz="1600" dirty="0">
              <a:solidFill>
                <a:srgbClr val="000000"/>
              </a:solidFill>
            </a:endParaRPr>
          </a:p>
        </p:txBody>
      </p:sp>
      <p:sp>
        <p:nvSpPr>
          <p:cNvPr id="4" name="Pladsholder til diasnummer 3"/>
          <p:cNvSpPr>
            <a:spLocks noGrp="1"/>
          </p:cNvSpPr>
          <p:nvPr>
            <p:ph type="sldNum" sz="quarter" idx="12"/>
          </p:nvPr>
        </p:nvSpPr>
        <p:spPr/>
        <p:txBody>
          <a:bodyPr/>
          <a:lstStyle/>
          <a:p>
            <a:fld id="{F06B2653-D1AD-46BA-BB88-3123B5BA212E}" type="slidenum">
              <a:rPr lang="en-GB" smtClean="0"/>
              <a:t>2</a:t>
            </a:fld>
            <a:endParaRPr lang="en-GB" dirty="0"/>
          </a:p>
        </p:txBody>
      </p:sp>
    </p:spTree>
    <p:extLst>
      <p:ext uri="{BB962C8B-B14F-4D97-AF65-F5344CB8AC3E}">
        <p14:creationId xmlns:p14="http://schemas.microsoft.com/office/powerpoint/2010/main" val="1499881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5CDAAA-B0EA-6C40-A61A-84BC40A95E38}"/>
              </a:ext>
            </a:extLst>
          </p:cNvPr>
          <p:cNvSpPr>
            <a:spLocks noGrp="1"/>
          </p:cNvSpPr>
          <p:nvPr>
            <p:ph type="title"/>
          </p:nvPr>
        </p:nvSpPr>
        <p:spPr/>
        <p:txBody>
          <a:bodyPr/>
          <a:lstStyle/>
          <a:p>
            <a:r>
              <a:rPr lang="en-GB" dirty="0"/>
              <a:t>Support and questions</a:t>
            </a:r>
          </a:p>
        </p:txBody>
      </p:sp>
      <p:sp>
        <p:nvSpPr>
          <p:cNvPr id="3" name="Pladsholder til indhold 2">
            <a:extLst>
              <a:ext uri="{FF2B5EF4-FFF2-40B4-BE49-F238E27FC236}">
                <a16:creationId xmlns:a16="http://schemas.microsoft.com/office/drawing/2014/main" id="{B57C93A5-808E-C241-9704-C7B4AC68E885}"/>
              </a:ext>
            </a:extLst>
          </p:cNvPr>
          <p:cNvSpPr>
            <a:spLocks noGrp="1"/>
          </p:cNvSpPr>
          <p:nvPr>
            <p:ph idx="1"/>
          </p:nvPr>
        </p:nvSpPr>
        <p:spPr>
          <a:xfrm>
            <a:off x="309562" y="1327147"/>
            <a:ext cx="7645718" cy="2179058"/>
          </a:xfrm>
        </p:spPr>
        <p:txBody>
          <a:bodyPr/>
          <a:lstStyle/>
          <a:p>
            <a:pPr lvl="1" indent="0">
              <a:buNone/>
            </a:pPr>
            <a:r>
              <a:rPr lang="en-GB" sz="1200" dirty="0">
                <a:solidFill>
                  <a:srgbClr val="000000"/>
                </a:solidFill>
              </a:rPr>
              <a:t>If you have any questions to the StanLab solution please contact </a:t>
            </a:r>
            <a:r>
              <a:rPr lang="en-GB" sz="1200" dirty="0" err="1">
                <a:solidFill>
                  <a:srgbClr val="000000"/>
                </a:solidFill>
              </a:rPr>
              <a:t>Danmarks</a:t>
            </a:r>
            <a:r>
              <a:rPr lang="en-GB" sz="1200" dirty="0">
                <a:solidFill>
                  <a:srgbClr val="000000"/>
                </a:solidFill>
              </a:rPr>
              <a:t> </a:t>
            </a:r>
            <a:r>
              <a:rPr lang="en-GB" sz="1200" dirty="0" err="1">
                <a:solidFill>
                  <a:srgbClr val="000000"/>
                </a:solidFill>
              </a:rPr>
              <a:t>Miljøportal</a:t>
            </a:r>
            <a:endParaRPr lang="en-GB" sz="1200" dirty="0">
              <a:solidFill>
                <a:srgbClr val="000000"/>
              </a:solidFill>
            </a:endParaRPr>
          </a:p>
          <a:p>
            <a:pPr lvl="1" indent="0">
              <a:buNone/>
            </a:pPr>
            <a:endParaRPr lang="en-GB" sz="1200" dirty="0">
              <a:solidFill>
                <a:srgbClr val="000000"/>
              </a:solidFill>
            </a:endParaRPr>
          </a:p>
          <a:p>
            <a:pPr lvl="1" indent="0">
              <a:buNone/>
            </a:pPr>
            <a:endParaRPr lang="en-GB" sz="1200" dirty="0">
              <a:solidFill>
                <a:srgbClr val="000000"/>
              </a:solidFill>
            </a:endParaRPr>
          </a:p>
          <a:p>
            <a:pPr lvl="1" indent="0">
              <a:buNone/>
            </a:pPr>
            <a:r>
              <a:rPr lang="en-GB" sz="1200" dirty="0">
                <a:solidFill>
                  <a:srgbClr val="000000"/>
                </a:solidFill>
                <a:hlinkClick r:id="rId2"/>
              </a:rPr>
              <a:t>https://miljoeportal.dk/</a:t>
            </a:r>
            <a:endParaRPr lang="en-GB" sz="1200" dirty="0">
              <a:solidFill>
                <a:srgbClr val="000000"/>
              </a:solidFill>
            </a:endParaRPr>
          </a:p>
          <a:p>
            <a:pPr lvl="1" indent="0">
              <a:buNone/>
            </a:pPr>
            <a:endParaRPr lang="en-GB" sz="1200" dirty="0">
              <a:solidFill>
                <a:srgbClr val="000000"/>
              </a:solidFill>
            </a:endParaRPr>
          </a:p>
          <a:p>
            <a:pPr lvl="1" indent="0">
              <a:buNone/>
            </a:pPr>
            <a:r>
              <a:rPr lang="en-GB" sz="1200" dirty="0" err="1">
                <a:solidFill>
                  <a:srgbClr val="000000"/>
                </a:solidFill>
              </a:rPr>
              <a:t>Danmarks</a:t>
            </a:r>
            <a:r>
              <a:rPr lang="en-GB" sz="1200" dirty="0">
                <a:solidFill>
                  <a:srgbClr val="000000"/>
                </a:solidFill>
              </a:rPr>
              <a:t> </a:t>
            </a:r>
            <a:r>
              <a:rPr lang="en-GB" sz="1200" dirty="0" err="1">
                <a:solidFill>
                  <a:srgbClr val="000000"/>
                </a:solidFill>
              </a:rPr>
              <a:t>Miljøportal</a:t>
            </a:r>
            <a:endParaRPr lang="en-GB" sz="1200" dirty="0">
              <a:solidFill>
                <a:srgbClr val="000000"/>
              </a:solidFill>
            </a:endParaRPr>
          </a:p>
          <a:p>
            <a:pPr lvl="1" indent="0">
              <a:buNone/>
            </a:pPr>
            <a:r>
              <a:rPr lang="en-GB" sz="1200" dirty="0" err="1">
                <a:solidFill>
                  <a:srgbClr val="000000"/>
                </a:solidFill>
              </a:rPr>
              <a:t>Nyropsgade</a:t>
            </a:r>
            <a:r>
              <a:rPr lang="en-GB" sz="1200" dirty="0">
                <a:solidFill>
                  <a:srgbClr val="000000"/>
                </a:solidFill>
              </a:rPr>
              <a:t> 30,</a:t>
            </a:r>
          </a:p>
          <a:p>
            <a:pPr lvl="1" indent="0">
              <a:buNone/>
            </a:pPr>
            <a:r>
              <a:rPr lang="en-GB" sz="1200" dirty="0">
                <a:solidFill>
                  <a:srgbClr val="000000"/>
                </a:solidFill>
              </a:rPr>
              <a:t>1780 </a:t>
            </a:r>
            <a:r>
              <a:rPr lang="en-GB" sz="1200" dirty="0" err="1">
                <a:solidFill>
                  <a:srgbClr val="000000"/>
                </a:solidFill>
              </a:rPr>
              <a:t>København</a:t>
            </a:r>
            <a:r>
              <a:rPr lang="en-GB" sz="1200" dirty="0">
                <a:solidFill>
                  <a:srgbClr val="000000"/>
                </a:solidFill>
              </a:rPr>
              <a:t> V</a:t>
            </a:r>
          </a:p>
          <a:p>
            <a:pPr lvl="1" indent="0">
              <a:buNone/>
            </a:pPr>
            <a:r>
              <a:rPr lang="en-GB" sz="1200" dirty="0">
                <a:solidFill>
                  <a:srgbClr val="000000"/>
                </a:solidFill>
              </a:rPr>
              <a:t>+45 31 50 15 70</a:t>
            </a:r>
          </a:p>
          <a:p>
            <a:pPr lvl="1" indent="0">
              <a:buNone/>
            </a:pPr>
            <a:endParaRPr lang="en-GB" sz="1200" dirty="0">
              <a:solidFill>
                <a:srgbClr val="000000"/>
              </a:solidFill>
            </a:endParaRPr>
          </a:p>
        </p:txBody>
      </p:sp>
      <p:sp>
        <p:nvSpPr>
          <p:cNvPr id="4" name="Pladsholder til slidenummer 3">
            <a:extLst>
              <a:ext uri="{FF2B5EF4-FFF2-40B4-BE49-F238E27FC236}">
                <a16:creationId xmlns:a16="http://schemas.microsoft.com/office/drawing/2014/main" id="{D33C6E6B-D32F-7447-8D4A-5BCAB79597F1}"/>
              </a:ext>
            </a:extLst>
          </p:cNvPr>
          <p:cNvSpPr>
            <a:spLocks noGrp="1"/>
          </p:cNvSpPr>
          <p:nvPr>
            <p:ph type="sldNum" sz="quarter" idx="12"/>
          </p:nvPr>
        </p:nvSpPr>
        <p:spPr/>
        <p:txBody>
          <a:bodyPr/>
          <a:lstStyle/>
          <a:p>
            <a:fld id="{F06B2653-D1AD-46BA-BB88-3123B5BA212E}" type="slidenum">
              <a:rPr lang="en-GB" smtClean="0"/>
              <a:t>20</a:t>
            </a:fld>
            <a:endParaRPr lang="en-GB" dirty="0"/>
          </a:p>
        </p:txBody>
      </p:sp>
    </p:spTree>
    <p:extLst>
      <p:ext uri="{BB962C8B-B14F-4D97-AF65-F5344CB8AC3E}">
        <p14:creationId xmlns:p14="http://schemas.microsoft.com/office/powerpoint/2010/main" val="168961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StanLab* Guide for Business </a:t>
            </a:r>
            <a:r>
              <a:rPr lang="da-DK" dirty="0" err="1"/>
              <a:t>Implementation</a:t>
            </a:r>
            <a:endParaRPr lang="da-DK" dirty="0"/>
          </a:p>
        </p:txBody>
      </p:sp>
      <p:sp>
        <p:nvSpPr>
          <p:cNvPr id="3" name="Pladsholder til indhold 2"/>
          <p:cNvSpPr>
            <a:spLocks noGrp="1"/>
          </p:cNvSpPr>
          <p:nvPr>
            <p:ph idx="1"/>
          </p:nvPr>
        </p:nvSpPr>
        <p:spPr>
          <a:xfrm>
            <a:off x="279082" y="1327147"/>
            <a:ext cx="8834438" cy="3600986"/>
          </a:xfrm>
        </p:spPr>
        <p:txBody>
          <a:bodyPr/>
          <a:lstStyle/>
          <a:p>
            <a:pPr marL="285750" indent="-285750">
              <a:buFont typeface="Arial" panose="020B0604020202020204" pitchFamily="34" charset="0"/>
              <a:buChar char="•"/>
            </a:pPr>
            <a:r>
              <a:rPr lang="en-GB" sz="1400" dirty="0">
                <a:solidFill>
                  <a:srgbClr val="000000"/>
                </a:solidFill>
              </a:rPr>
              <a:t>This document explains the processes StanLab supports</a:t>
            </a:r>
          </a:p>
          <a:p>
            <a:pPr marL="285750" indent="-285750">
              <a:buFont typeface="Arial" panose="020B0604020202020204" pitchFamily="34" charset="0"/>
              <a:buChar char="•"/>
            </a:pPr>
            <a:r>
              <a:rPr lang="en-GB" sz="1400" dirty="0">
                <a:solidFill>
                  <a:srgbClr val="000000"/>
                </a:solidFill>
              </a:rPr>
              <a:t>With logical description of the information in the interfaces and guides to the implementation</a:t>
            </a:r>
          </a:p>
          <a:p>
            <a:pPr marL="285750" indent="-285750">
              <a:buFont typeface="Arial" panose="020B0604020202020204" pitchFamily="34" charset="0"/>
              <a:buChar char="•"/>
            </a:pPr>
            <a:r>
              <a:rPr lang="en-GB" sz="1400" dirty="0">
                <a:solidFill>
                  <a:srgbClr val="000000"/>
                </a:solidFill>
              </a:rPr>
              <a:t>It presents  the business decisions, to be taken before implementing StanLab</a:t>
            </a:r>
          </a:p>
          <a:p>
            <a:pPr marL="285750" indent="-285750">
              <a:buFont typeface="Arial" panose="020B0604020202020204" pitchFamily="34" charset="0"/>
              <a:buChar char="•"/>
            </a:pPr>
            <a:endParaRPr lang="en-GB" sz="1400" dirty="0">
              <a:solidFill>
                <a:srgbClr val="000000"/>
              </a:solidFill>
            </a:endParaRPr>
          </a:p>
          <a:p>
            <a:pPr marL="285750" indent="-285750">
              <a:buFont typeface="Arial" panose="020B0604020202020204" pitchFamily="34" charset="0"/>
              <a:buChar char="•"/>
            </a:pPr>
            <a:endParaRPr lang="en-GB" sz="1400" dirty="0">
              <a:solidFill>
                <a:srgbClr val="000000"/>
              </a:solidFill>
            </a:endParaRPr>
          </a:p>
          <a:p>
            <a:r>
              <a:rPr lang="en-GB" sz="1400" dirty="0">
                <a:solidFill>
                  <a:srgbClr val="000000"/>
                </a:solidFill>
              </a:rPr>
              <a:t>This is not the comprehensive description of methods and interface in StanLab, for more information look here:</a:t>
            </a:r>
          </a:p>
          <a:p>
            <a:endParaRPr lang="en-GB" sz="1400" dirty="0">
              <a:solidFill>
                <a:srgbClr val="000000"/>
              </a:solidFill>
            </a:endParaRPr>
          </a:p>
          <a:p>
            <a:r>
              <a:rPr lang="en-GB" sz="1400" dirty="0">
                <a:solidFill>
                  <a:srgbClr val="000000"/>
                </a:solidFill>
              </a:rPr>
              <a:t>API documentation: </a:t>
            </a:r>
            <a:r>
              <a:rPr lang="da-DK" sz="1400" dirty="0">
                <a:solidFill>
                  <a:srgbClr val="1155CC"/>
                </a:solidFill>
                <a:latin typeface="Arial" panose="020B0604020202020204" pitchFamily="34" charset="0"/>
                <a:hlinkClick r:id="rId3">
                  <a:extLst>
                    <a:ext uri="{A12FA001-AC4F-418D-AE19-62706E023703}">
                      <ahyp:hlinkClr xmlns:ahyp="http://schemas.microsoft.com/office/drawing/2018/hyperlinkcolor" val="tx"/>
                    </a:ext>
                  </a:extLst>
                </a:hlinkClick>
              </a:rPr>
              <a:t>https://stanlab-api.udv.miljoeportal.dk/openapi/</a:t>
            </a:r>
            <a:endParaRPr lang="da-DK" sz="1400" dirty="0">
              <a:solidFill>
                <a:srgbClr val="1155CC"/>
              </a:solidFill>
              <a:latin typeface="Arial" panose="020B0604020202020204" pitchFamily="34" charset="0"/>
            </a:endParaRPr>
          </a:p>
          <a:p>
            <a:endParaRPr lang="da-DK" sz="1400" dirty="0">
              <a:solidFill>
                <a:srgbClr val="1155CC"/>
              </a:solidFill>
              <a:latin typeface="Arial" panose="020B0604020202020204" pitchFamily="34" charset="0"/>
            </a:endParaRPr>
          </a:p>
          <a:p>
            <a:endParaRPr lang="en-GB" sz="1400" dirty="0">
              <a:solidFill>
                <a:srgbClr val="000000"/>
              </a:solidFill>
            </a:endParaRPr>
          </a:p>
          <a:p>
            <a:r>
              <a:rPr lang="en-GB" sz="1400" dirty="0">
                <a:solidFill>
                  <a:srgbClr val="000000"/>
                </a:solidFill>
              </a:rPr>
              <a:t>Technical specification: </a:t>
            </a:r>
            <a:r>
              <a:rPr lang="en-GB" sz="1400" dirty="0">
                <a:solidFill>
                  <a:srgbClr val="1155CC"/>
                </a:solidFill>
                <a:latin typeface="Arial" panose="020B0604020202020204" pitchFamily="34" charset="0"/>
                <a:hlinkClick r:id="rId4">
                  <a:extLst>
                    <a:ext uri="{A12FA001-AC4F-418D-AE19-62706E023703}">
                      <ahyp:hlinkClr xmlns:ahyp="http://schemas.microsoft.com/office/drawing/2018/hyperlinkcolor" val="tx"/>
                    </a:ext>
                  </a:extLst>
                </a:hlinkClick>
              </a:rPr>
              <a:t>https://github.com/danmarksmiljoeportal/stanlab/wiki/Stanlab-API</a:t>
            </a:r>
            <a:endParaRPr lang="en-GB" sz="1400" dirty="0">
              <a:solidFill>
                <a:srgbClr val="1155CC"/>
              </a:solidFill>
              <a:latin typeface="Arial" panose="020B0604020202020204" pitchFamily="34" charset="0"/>
            </a:endParaRPr>
          </a:p>
          <a:p>
            <a:endParaRPr lang="en-GB" sz="1400" dirty="0">
              <a:solidFill>
                <a:srgbClr val="1155CC"/>
              </a:solidFill>
              <a:latin typeface="Arial" panose="020B0604020202020204" pitchFamily="34" charset="0"/>
            </a:endParaRPr>
          </a:p>
          <a:p>
            <a:r>
              <a:rPr lang="en-GB" sz="1200" dirty="0">
                <a:solidFill>
                  <a:srgbClr val="000000"/>
                </a:solidFill>
              </a:rPr>
              <a:t>*)StanLab is the name of the system. StanLab2.x is the name of the project that has delivered the requisition process to analysis reporting, thus enhanced the StanLab system considerably.</a:t>
            </a:r>
          </a:p>
          <a:p>
            <a:pPr marL="285750" indent="-285750">
              <a:buFont typeface="Arial" panose="020B0604020202020204" pitchFamily="34" charset="0"/>
              <a:buChar char="•"/>
            </a:pPr>
            <a:endParaRPr lang="en-GB" sz="1600" dirty="0">
              <a:solidFill>
                <a:srgbClr val="000000"/>
              </a:solidFill>
            </a:endParaRPr>
          </a:p>
        </p:txBody>
      </p:sp>
      <p:sp>
        <p:nvSpPr>
          <p:cNvPr id="4" name="Pladsholder til diasnummer 3"/>
          <p:cNvSpPr>
            <a:spLocks noGrp="1"/>
          </p:cNvSpPr>
          <p:nvPr>
            <p:ph type="sldNum" sz="quarter" idx="12"/>
          </p:nvPr>
        </p:nvSpPr>
        <p:spPr/>
        <p:txBody>
          <a:bodyPr/>
          <a:lstStyle/>
          <a:p>
            <a:fld id="{F06B2653-D1AD-46BA-BB88-3123B5BA212E}" type="slidenum">
              <a:rPr lang="en-GB" smtClean="0"/>
              <a:t>3</a:t>
            </a:fld>
            <a:endParaRPr lang="en-GB" dirty="0"/>
          </a:p>
        </p:txBody>
      </p:sp>
    </p:spTree>
    <p:extLst>
      <p:ext uri="{BB962C8B-B14F-4D97-AF65-F5344CB8AC3E}">
        <p14:creationId xmlns:p14="http://schemas.microsoft.com/office/powerpoint/2010/main" val="2491059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9562" y="530352"/>
            <a:ext cx="8524875" cy="307777"/>
          </a:xfrm>
        </p:spPr>
        <p:txBody>
          <a:bodyPr/>
          <a:lstStyle/>
          <a:p>
            <a:r>
              <a:rPr lang="en-GB" dirty="0"/>
              <a:t>“StanLab Reporting” </a:t>
            </a:r>
          </a:p>
        </p:txBody>
      </p:sp>
      <p:sp>
        <p:nvSpPr>
          <p:cNvPr id="3" name="Pladsholder til indhold 2"/>
          <p:cNvSpPr>
            <a:spLocks noGrp="1"/>
          </p:cNvSpPr>
          <p:nvPr>
            <p:ph idx="1"/>
          </p:nvPr>
        </p:nvSpPr>
        <p:spPr>
          <a:xfrm>
            <a:off x="309562" y="1327147"/>
            <a:ext cx="7049181" cy="3661002"/>
          </a:xfrm>
        </p:spPr>
        <p:txBody>
          <a:bodyPr/>
          <a:lstStyle/>
          <a:p>
            <a:r>
              <a:rPr lang="en-GB" sz="1400" dirty="0">
                <a:solidFill>
                  <a:srgbClr val="000000"/>
                </a:solidFill>
              </a:rPr>
              <a:t>“StanLab Reporting” is the original StanLab interfaces, it consist of two sets of transactions:</a:t>
            </a:r>
          </a:p>
          <a:p>
            <a:pPr marL="285750" indent="-285750">
              <a:buFont typeface="Arial" panose="020B0604020202020204" pitchFamily="34" charset="0"/>
              <a:buChar char="•"/>
            </a:pPr>
            <a:endParaRPr lang="en-GB" sz="1400" dirty="0">
              <a:solidFill>
                <a:srgbClr val="000000"/>
              </a:solidFill>
            </a:endParaRPr>
          </a:p>
          <a:p>
            <a:pPr marL="458788" lvl="1" indent="-285750">
              <a:buFont typeface="+mj-lt"/>
              <a:buAutoNum type="arabicPeriod"/>
            </a:pPr>
            <a:r>
              <a:rPr lang="en-GB" sz="1400" i="1" dirty="0">
                <a:solidFill>
                  <a:srgbClr val="000000"/>
                </a:solidFill>
              </a:rPr>
              <a:t>Create sample </a:t>
            </a:r>
            <a:r>
              <a:rPr lang="en-GB" sz="1400" dirty="0">
                <a:solidFill>
                  <a:srgbClr val="000000"/>
                </a:solidFill>
              </a:rPr>
              <a:t>– Creates a sample, where analyses results are stored. The purpose is to create sample with relevant sample information in requesters endpoint and receive a ”</a:t>
            </a:r>
            <a:r>
              <a:rPr lang="en-GB" sz="1400" dirty="0" err="1">
                <a:solidFill>
                  <a:srgbClr val="000000"/>
                </a:solidFill>
              </a:rPr>
              <a:t>SampleID</a:t>
            </a:r>
            <a:r>
              <a:rPr lang="en-GB" sz="1400" dirty="0">
                <a:solidFill>
                  <a:srgbClr val="000000"/>
                </a:solidFill>
              </a:rPr>
              <a:t>” for the analysis results</a:t>
            </a:r>
          </a:p>
          <a:p>
            <a:pPr marL="458788" lvl="1" indent="-285750">
              <a:buFont typeface="+mj-lt"/>
              <a:buAutoNum type="arabicPeriod"/>
            </a:pPr>
            <a:endParaRPr lang="en-GB" sz="1400" dirty="0">
              <a:solidFill>
                <a:srgbClr val="000000"/>
              </a:solidFill>
            </a:endParaRPr>
          </a:p>
          <a:p>
            <a:pPr marL="458788" lvl="1" indent="-285750">
              <a:buFont typeface="+mj-lt"/>
              <a:buAutoNum type="arabicPeriod"/>
            </a:pPr>
            <a:r>
              <a:rPr lang="en-GB" sz="1400" i="1" dirty="0">
                <a:solidFill>
                  <a:schemeClr val="tx1"/>
                </a:solidFill>
              </a:rPr>
              <a:t>Submit Laboratory Test – Submits analysis results</a:t>
            </a:r>
            <a:r>
              <a:rPr lang="en-GB" sz="1400" dirty="0">
                <a:solidFill>
                  <a:schemeClr val="tx1"/>
                </a:solidFill>
              </a:rPr>
              <a:t> </a:t>
            </a:r>
            <a:r>
              <a:rPr lang="en-GB" sz="1400" dirty="0">
                <a:solidFill>
                  <a:srgbClr val="000000"/>
                </a:solidFill>
              </a:rPr>
              <a:t>to the “</a:t>
            </a:r>
            <a:r>
              <a:rPr lang="en-GB" sz="1400" dirty="0" err="1">
                <a:solidFill>
                  <a:srgbClr val="000000"/>
                </a:solidFill>
              </a:rPr>
              <a:t>SampleID</a:t>
            </a:r>
            <a:r>
              <a:rPr lang="en-GB" sz="1400" dirty="0">
                <a:solidFill>
                  <a:srgbClr val="000000"/>
                </a:solidFill>
              </a:rPr>
              <a:t>” received from Create Sample</a:t>
            </a:r>
          </a:p>
          <a:p>
            <a:pPr lvl="1" indent="0">
              <a:buNone/>
            </a:pPr>
            <a:endParaRPr lang="en-GB" sz="1400" dirty="0">
              <a:solidFill>
                <a:srgbClr val="000000"/>
              </a:solidFill>
            </a:endParaRPr>
          </a:p>
          <a:p>
            <a:pPr lvl="1" indent="0">
              <a:buNone/>
            </a:pPr>
            <a:r>
              <a:rPr lang="en-GB" sz="1400" dirty="0">
                <a:solidFill>
                  <a:srgbClr val="000000"/>
                </a:solidFill>
              </a:rPr>
              <a:t>The above process can be </a:t>
            </a:r>
            <a:r>
              <a:rPr lang="en-GB" sz="1400" dirty="0" err="1">
                <a:solidFill>
                  <a:srgbClr val="000000"/>
                </a:solidFill>
              </a:rPr>
              <a:t>used,for</a:t>
            </a:r>
            <a:r>
              <a:rPr lang="en-GB" sz="1400" dirty="0">
                <a:solidFill>
                  <a:srgbClr val="000000"/>
                </a:solidFill>
              </a:rPr>
              <a:t> instance if the requisition process is a manual process or if the sample taker is the laboratory.</a:t>
            </a:r>
          </a:p>
          <a:p>
            <a:pPr marL="285750" indent="-285750">
              <a:buFont typeface="Arial" panose="020B0604020202020204" pitchFamily="34" charset="0"/>
              <a:buChar char="•"/>
            </a:pPr>
            <a:endParaRPr lang="en-GB" sz="1600" dirty="0">
              <a:solidFill>
                <a:srgbClr val="000000"/>
              </a:solidFill>
            </a:endParaRPr>
          </a:p>
          <a:p>
            <a:endParaRPr lang="en-GB" sz="1600" dirty="0">
              <a:solidFill>
                <a:srgbClr val="000000"/>
              </a:solidFill>
            </a:endParaRPr>
          </a:p>
          <a:p>
            <a:pPr marL="0" indent="0">
              <a:buNone/>
            </a:pPr>
            <a:endParaRPr lang="en-GB" sz="1600" dirty="0">
              <a:solidFill>
                <a:srgbClr val="000000"/>
              </a:solidFill>
            </a:endParaRPr>
          </a:p>
        </p:txBody>
      </p:sp>
      <p:sp>
        <p:nvSpPr>
          <p:cNvPr id="4" name="Pladsholder til diasnummer 3"/>
          <p:cNvSpPr>
            <a:spLocks noGrp="1"/>
          </p:cNvSpPr>
          <p:nvPr>
            <p:ph type="sldNum" sz="quarter" idx="12"/>
          </p:nvPr>
        </p:nvSpPr>
        <p:spPr/>
        <p:txBody>
          <a:bodyPr/>
          <a:lstStyle/>
          <a:p>
            <a:fld id="{F06B2653-D1AD-46BA-BB88-3123B5BA212E}" type="slidenum">
              <a:rPr lang="en-GB" smtClean="0"/>
              <a:t>4</a:t>
            </a:fld>
            <a:endParaRPr lang="en-GB" dirty="0"/>
          </a:p>
        </p:txBody>
      </p:sp>
    </p:spTree>
    <p:extLst>
      <p:ext uri="{BB962C8B-B14F-4D97-AF65-F5344CB8AC3E}">
        <p14:creationId xmlns:p14="http://schemas.microsoft.com/office/powerpoint/2010/main" val="339533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frundet rektangel 12">
            <a:extLst>
              <a:ext uri="{FF2B5EF4-FFF2-40B4-BE49-F238E27FC236}">
                <a16:creationId xmlns:a16="http://schemas.microsoft.com/office/drawing/2014/main" id="{0505DDF0-7043-8D4C-A854-1EF22942BB86}"/>
              </a:ext>
            </a:extLst>
          </p:cNvPr>
          <p:cNvSpPr/>
          <p:nvPr/>
        </p:nvSpPr>
        <p:spPr>
          <a:xfrm>
            <a:off x="461105" y="1359782"/>
            <a:ext cx="1603717" cy="23798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sz="1400" dirty="0"/>
          </a:p>
        </p:txBody>
      </p:sp>
      <p:sp>
        <p:nvSpPr>
          <p:cNvPr id="2" name="Titel 1"/>
          <p:cNvSpPr>
            <a:spLocks noGrp="1"/>
          </p:cNvSpPr>
          <p:nvPr>
            <p:ph type="title"/>
          </p:nvPr>
        </p:nvSpPr>
        <p:spPr/>
        <p:txBody>
          <a:bodyPr/>
          <a:lstStyle/>
          <a:p>
            <a:r>
              <a:rPr lang="en-GB" dirty="0"/>
              <a:t>”StanLab Reporting”</a:t>
            </a:r>
          </a:p>
        </p:txBody>
      </p:sp>
      <p:sp>
        <p:nvSpPr>
          <p:cNvPr id="4" name="Pladsholder til slidenummer 3"/>
          <p:cNvSpPr>
            <a:spLocks noGrp="1"/>
          </p:cNvSpPr>
          <p:nvPr>
            <p:ph type="sldNum" sz="quarter" idx="12"/>
          </p:nvPr>
        </p:nvSpPr>
        <p:spPr/>
        <p:txBody>
          <a:bodyPr/>
          <a:lstStyle/>
          <a:p>
            <a:fld id="{F06B2653-D1AD-46BA-BB88-3123B5BA212E}" type="slidenum">
              <a:rPr lang="en-GB" smtClean="0"/>
              <a:t>5</a:t>
            </a:fld>
            <a:endParaRPr lang="en-GB"/>
          </a:p>
        </p:txBody>
      </p:sp>
      <p:pic>
        <p:nvPicPr>
          <p:cNvPr id="6" name="Grafik 5" descr="Skolepige">
            <a:extLst>
              <a:ext uri="{FF2B5EF4-FFF2-40B4-BE49-F238E27FC236}">
                <a16:creationId xmlns:a16="http://schemas.microsoft.com/office/drawing/2014/main" id="{8E679709-F244-5C40-9C4B-0C680344E7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5764" y="1404330"/>
            <a:ext cx="914400" cy="914400"/>
          </a:xfrm>
          <a:prstGeom prst="rect">
            <a:avLst/>
          </a:prstGeom>
        </p:spPr>
      </p:pic>
      <p:sp>
        <p:nvSpPr>
          <p:cNvPr id="14" name="Tekstfelt 13">
            <a:extLst>
              <a:ext uri="{FF2B5EF4-FFF2-40B4-BE49-F238E27FC236}">
                <a16:creationId xmlns:a16="http://schemas.microsoft.com/office/drawing/2014/main" id="{2A70E50A-F33C-864B-87FC-8477C67E62BE}"/>
              </a:ext>
            </a:extLst>
          </p:cNvPr>
          <p:cNvSpPr txBox="1"/>
          <p:nvPr/>
        </p:nvSpPr>
        <p:spPr>
          <a:xfrm>
            <a:off x="805764" y="1139478"/>
            <a:ext cx="825547" cy="215444"/>
          </a:xfrm>
          <a:prstGeom prst="rect">
            <a:avLst/>
          </a:prstGeom>
          <a:noFill/>
        </p:spPr>
        <p:txBody>
          <a:bodyPr wrap="none" lIns="0" tIns="0" rIns="0" bIns="0" numCol="1" rtlCol="0">
            <a:spAutoFit/>
          </a:bodyPr>
          <a:lstStyle/>
          <a:p>
            <a:r>
              <a:rPr lang="en-GB" sz="1400" dirty="0"/>
              <a:t>Requester</a:t>
            </a:r>
          </a:p>
        </p:txBody>
      </p:sp>
      <p:pic>
        <p:nvPicPr>
          <p:cNvPr id="21" name="Grafik 20" descr="Database">
            <a:extLst>
              <a:ext uri="{FF2B5EF4-FFF2-40B4-BE49-F238E27FC236}">
                <a16:creationId xmlns:a16="http://schemas.microsoft.com/office/drawing/2014/main" id="{013BADAA-5E4E-F244-A31C-7433D0E167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3559" y="2761664"/>
            <a:ext cx="914400" cy="914400"/>
          </a:xfrm>
          <a:prstGeom prst="rect">
            <a:avLst/>
          </a:prstGeom>
        </p:spPr>
      </p:pic>
      <p:sp>
        <p:nvSpPr>
          <p:cNvPr id="39" name="Afrundet rektangel 38">
            <a:extLst>
              <a:ext uri="{FF2B5EF4-FFF2-40B4-BE49-F238E27FC236}">
                <a16:creationId xmlns:a16="http://schemas.microsoft.com/office/drawing/2014/main" id="{0ABC0194-31E9-7342-99CE-1FF2DFDF1784}"/>
              </a:ext>
            </a:extLst>
          </p:cNvPr>
          <p:cNvSpPr/>
          <p:nvPr/>
        </p:nvSpPr>
        <p:spPr>
          <a:xfrm>
            <a:off x="6378136" y="1359782"/>
            <a:ext cx="1603717" cy="23798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sz="1400"/>
          </a:p>
        </p:txBody>
      </p:sp>
      <p:pic>
        <p:nvPicPr>
          <p:cNvPr id="40" name="Grafik 39" descr="Skoledreng">
            <a:extLst>
              <a:ext uri="{FF2B5EF4-FFF2-40B4-BE49-F238E27FC236}">
                <a16:creationId xmlns:a16="http://schemas.microsoft.com/office/drawing/2014/main" id="{DA633669-316C-7843-80FE-01CC169CA1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22794" y="1401486"/>
            <a:ext cx="914400" cy="914400"/>
          </a:xfrm>
          <a:prstGeom prst="rect">
            <a:avLst/>
          </a:prstGeom>
        </p:spPr>
      </p:pic>
      <p:pic>
        <p:nvPicPr>
          <p:cNvPr id="41" name="Grafik 40" descr="Database">
            <a:extLst>
              <a:ext uri="{FF2B5EF4-FFF2-40B4-BE49-F238E27FC236}">
                <a16:creationId xmlns:a16="http://schemas.microsoft.com/office/drawing/2014/main" id="{B28E3549-0F8A-FC4E-AE04-9F256029A6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25140" y="2761664"/>
            <a:ext cx="914400" cy="914400"/>
          </a:xfrm>
          <a:prstGeom prst="rect">
            <a:avLst/>
          </a:prstGeom>
        </p:spPr>
      </p:pic>
      <p:sp>
        <p:nvSpPr>
          <p:cNvPr id="42" name="Tekstfelt 41">
            <a:extLst>
              <a:ext uri="{FF2B5EF4-FFF2-40B4-BE49-F238E27FC236}">
                <a16:creationId xmlns:a16="http://schemas.microsoft.com/office/drawing/2014/main" id="{900D0203-283C-CD4A-88C4-902137AE217E}"/>
              </a:ext>
            </a:extLst>
          </p:cNvPr>
          <p:cNvSpPr txBox="1"/>
          <p:nvPr/>
        </p:nvSpPr>
        <p:spPr>
          <a:xfrm>
            <a:off x="6720451" y="1123062"/>
            <a:ext cx="854401" cy="215444"/>
          </a:xfrm>
          <a:prstGeom prst="rect">
            <a:avLst/>
          </a:prstGeom>
          <a:noFill/>
        </p:spPr>
        <p:txBody>
          <a:bodyPr wrap="none" lIns="0" tIns="0" rIns="0" bIns="0" numCol="1" rtlCol="0">
            <a:spAutoFit/>
          </a:bodyPr>
          <a:lstStyle/>
          <a:p>
            <a:r>
              <a:rPr lang="en-GB" sz="1400" dirty="0"/>
              <a:t>Laboratory</a:t>
            </a:r>
          </a:p>
        </p:txBody>
      </p:sp>
      <p:sp>
        <p:nvSpPr>
          <p:cNvPr id="45" name="Afrundet rektangel 44">
            <a:extLst>
              <a:ext uri="{FF2B5EF4-FFF2-40B4-BE49-F238E27FC236}">
                <a16:creationId xmlns:a16="http://schemas.microsoft.com/office/drawing/2014/main" id="{3073D02C-3AB1-9247-BBCF-9B9B45A95A13}"/>
              </a:ext>
            </a:extLst>
          </p:cNvPr>
          <p:cNvSpPr/>
          <p:nvPr/>
        </p:nvSpPr>
        <p:spPr>
          <a:xfrm>
            <a:off x="3414541" y="2407920"/>
            <a:ext cx="1603717" cy="1331736"/>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sz="1400"/>
          </a:p>
        </p:txBody>
      </p:sp>
      <p:pic>
        <p:nvPicPr>
          <p:cNvPr id="46" name="Grafik 45" descr="Database">
            <a:extLst>
              <a:ext uri="{FF2B5EF4-FFF2-40B4-BE49-F238E27FC236}">
                <a16:creationId xmlns:a16="http://schemas.microsoft.com/office/drawing/2014/main" id="{B6395531-A40C-1041-ADA2-874D06E4F7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0919" y="2761664"/>
            <a:ext cx="914400" cy="914400"/>
          </a:xfrm>
          <a:prstGeom prst="rect">
            <a:avLst/>
          </a:prstGeom>
        </p:spPr>
      </p:pic>
      <p:sp>
        <p:nvSpPr>
          <p:cNvPr id="47" name="Tekstfelt 46">
            <a:extLst>
              <a:ext uri="{FF2B5EF4-FFF2-40B4-BE49-F238E27FC236}">
                <a16:creationId xmlns:a16="http://schemas.microsoft.com/office/drawing/2014/main" id="{D4B71F28-747F-D848-8EB2-96FE4BEA0445}"/>
              </a:ext>
            </a:extLst>
          </p:cNvPr>
          <p:cNvSpPr txBox="1"/>
          <p:nvPr/>
        </p:nvSpPr>
        <p:spPr>
          <a:xfrm>
            <a:off x="3884244" y="2490758"/>
            <a:ext cx="666849" cy="215444"/>
          </a:xfrm>
          <a:prstGeom prst="rect">
            <a:avLst/>
          </a:prstGeom>
          <a:noFill/>
        </p:spPr>
        <p:txBody>
          <a:bodyPr wrap="none" lIns="0" tIns="0" rIns="0" bIns="0" numCol="1" rtlCol="0">
            <a:spAutoFit/>
          </a:bodyPr>
          <a:lstStyle/>
          <a:p>
            <a:r>
              <a:rPr lang="en-GB" sz="1400" dirty="0"/>
              <a:t>StanLab</a:t>
            </a:r>
          </a:p>
        </p:txBody>
      </p:sp>
      <p:cxnSp>
        <p:nvCxnSpPr>
          <p:cNvPr id="51" name="Lige pilforbindelse 50">
            <a:extLst>
              <a:ext uri="{FF2B5EF4-FFF2-40B4-BE49-F238E27FC236}">
                <a16:creationId xmlns:a16="http://schemas.microsoft.com/office/drawing/2014/main" id="{8D40CFD4-9E85-C644-BD11-690EA161C2D3}"/>
              </a:ext>
            </a:extLst>
          </p:cNvPr>
          <p:cNvCxnSpPr>
            <a:cxnSpLocks/>
          </p:cNvCxnSpPr>
          <p:nvPr/>
        </p:nvCxnSpPr>
        <p:spPr>
          <a:xfrm>
            <a:off x="2161741" y="2515682"/>
            <a:ext cx="1139481" cy="0"/>
          </a:xfrm>
          <a:prstGeom prst="straightConnector1">
            <a:avLst/>
          </a:prstGeom>
          <a:ln w="22225">
            <a:solidFill>
              <a:schemeClr val="tx2">
                <a:lumMod val="75000"/>
              </a:schemeClr>
            </a:solidFill>
            <a:headEnd type="triangle" w="lg" len="med"/>
            <a:tailEnd type="none" w="lg" len="lg"/>
          </a:ln>
        </p:spPr>
        <p:style>
          <a:lnRef idx="1">
            <a:schemeClr val="accent1"/>
          </a:lnRef>
          <a:fillRef idx="0">
            <a:schemeClr val="accent1"/>
          </a:fillRef>
          <a:effectRef idx="0">
            <a:schemeClr val="accent1"/>
          </a:effectRef>
          <a:fontRef idx="minor">
            <a:schemeClr val="tx1"/>
          </a:fontRef>
        </p:style>
      </p:cxnSp>
      <p:sp>
        <p:nvSpPr>
          <p:cNvPr id="52" name="Tekstfelt 51">
            <a:extLst>
              <a:ext uri="{FF2B5EF4-FFF2-40B4-BE49-F238E27FC236}">
                <a16:creationId xmlns:a16="http://schemas.microsoft.com/office/drawing/2014/main" id="{A0549388-9616-C74F-BDA3-F5BBC8EBCF0A}"/>
              </a:ext>
            </a:extLst>
          </p:cNvPr>
          <p:cNvSpPr txBox="1"/>
          <p:nvPr/>
        </p:nvSpPr>
        <p:spPr>
          <a:xfrm>
            <a:off x="2258645" y="2289904"/>
            <a:ext cx="940963" cy="169277"/>
          </a:xfrm>
          <a:prstGeom prst="rect">
            <a:avLst/>
          </a:prstGeom>
          <a:noFill/>
        </p:spPr>
        <p:txBody>
          <a:bodyPr wrap="none" lIns="0" tIns="0" rIns="0" bIns="0" numCol="1" rtlCol="0">
            <a:spAutoFit/>
          </a:bodyPr>
          <a:lstStyle/>
          <a:p>
            <a:r>
              <a:rPr lang="da-DK" sz="1100" dirty="0" err="1"/>
              <a:t>Create</a:t>
            </a:r>
            <a:r>
              <a:rPr lang="da-DK" sz="1100" dirty="0"/>
              <a:t> Sample</a:t>
            </a:r>
          </a:p>
        </p:txBody>
      </p:sp>
      <p:cxnSp>
        <p:nvCxnSpPr>
          <p:cNvPr id="53" name="Lige pilforbindelse 52">
            <a:extLst>
              <a:ext uri="{FF2B5EF4-FFF2-40B4-BE49-F238E27FC236}">
                <a16:creationId xmlns:a16="http://schemas.microsoft.com/office/drawing/2014/main" id="{51063B6E-5D41-604F-AAC9-681025A47CB9}"/>
              </a:ext>
            </a:extLst>
          </p:cNvPr>
          <p:cNvCxnSpPr>
            <a:cxnSpLocks/>
          </p:cNvCxnSpPr>
          <p:nvPr/>
        </p:nvCxnSpPr>
        <p:spPr>
          <a:xfrm>
            <a:off x="2161741" y="2881442"/>
            <a:ext cx="1139481" cy="0"/>
          </a:xfrm>
          <a:prstGeom prst="straightConnector1">
            <a:avLst/>
          </a:prstGeom>
          <a:ln w="22225">
            <a:solidFill>
              <a:schemeClr val="tx2">
                <a:lumMod val="75000"/>
              </a:schemeClr>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sp>
        <p:nvSpPr>
          <p:cNvPr id="54" name="Tekstfelt 53">
            <a:extLst>
              <a:ext uri="{FF2B5EF4-FFF2-40B4-BE49-F238E27FC236}">
                <a16:creationId xmlns:a16="http://schemas.microsoft.com/office/drawing/2014/main" id="{96446185-3E8A-F544-A1E9-D724635E03F4}"/>
              </a:ext>
            </a:extLst>
          </p:cNvPr>
          <p:cNvSpPr txBox="1"/>
          <p:nvPr/>
        </p:nvSpPr>
        <p:spPr>
          <a:xfrm>
            <a:off x="2177365" y="2655664"/>
            <a:ext cx="1152560" cy="169277"/>
          </a:xfrm>
          <a:prstGeom prst="rect">
            <a:avLst/>
          </a:prstGeom>
          <a:noFill/>
        </p:spPr>
        <p:txBody>
          <a:bodyPr wrap="none" lIns="0" tIns="0" rIns="0" bIns="0" numCol="1" rtlCol="0">
            <a:spAutoFit/>
          </a:bodyPr>
          <a:lstStyle/>
          <a:p>
            <a:r>
              <a:rPr lang="da-DK" sz="1100" dirty="0"/>
              <a:t>Returns </a:t>
            </a:r>
            <a:r>
              <a:rPr lang="da-DK" sz="1100" dirty="0" err="1"/>
              <a:t>SampleID</a:t>
            </a:r>
            <a:endParaRPr lang="da-DK" sz="1100" dirty="0"/>
          </a:p>
        </p:txBody>
      </p:sp>
      <p:cxnSp>
        <p:nvCxnSpPr>
          <p:cNvPr id="55" name="Lige pilforbindelse 54">
            <a:extLst>
              <a:ext uri="{FF2B5EF4-FFF2-40B4-BE49-F238E27FC236}">
                <a16:creationId xmlns:a16="http://schemas.microsoft.com/office/drawing/2014/main" id="{942BD9C1-7AFB-4541-8417-61F358D0B9D4}"/>
              </a:ext>
            </a:extLst>
          </p:cNvPr>
          <p:cNvCxnSpPr>
            <a:cxnSpLocks/>
          </p:cNvCxnSpPr>
          <p:nvPr/>
        </p:nvCxnSpPr>
        <p:spPr>
          <a:xfrm>
            <a:off x="5118301" y="2515682"/>
            <a:ext cx="1139481" cy="0"/>
          </a:xfrm>
          <a:prstGeom prst="straightConnector1">
            <a:avLst/>
          </a:prstGeom>
          <a:ln w="22225">
            <a:solidFill>
              <a:schemeClr val="tx2">
                <a:lumMod val="75000"/>
              </a:schemeClr>
            </a:solidFill>
            <a:headEnd type="triangle" w="lg" len="med"/>
            <a:tailEnd type="none" w="lg" len="lg"/>
          </a:ln>
        </p:spPr>
        <p:style>
          <a:lnRef idx="1">
            <a:schemeClr val="accent1"/>
          </a:lnRef>
          <a:fillRef idx="0">
            <a:schemeClr val="accent1"/>
          </a:fillRef>
          <a:effectRef idx="0">
            <a:schemeClr val="accent1"/>
          </a:effectRef>
          <a:fontRef idx="minor">
            <a:schemeClr val="tx1"/>
          </a:fontRef>
        </p:style>
      </p:cxnSp>
      <p:sp>
        <p:nvSpPr>
          <p:cNvPr id="56" name="Tekstfelt 55">
            <a:extLst>
              <a:ext uri="{FF2B5EF4-FFF2-40B4-BE49-F238E27FC236}">
                <a16:creationId xmlns:a16="http://schemas.microsoft.com/office/drawing/2014/main" id="{BD6FB4E3-DD34-5E40-A019-E9348993D93E}"/>
              </a:ext>
            </a:extLst>
          </p:cNvPr>
          <p:cNvSpPr txBox="1"/>
          <p:nvPr/>
        </p:nvSpPr>
        <p:spPr>
          <a:xfrm>
            <a:off x="5215205" y="2289904"/>
            <a:ext cx="940963" cy="169277"/>
          </a:xfrm>
          <a:prstGeom prst="rect">
            <a:avLst/>
          </a:prstGeom>
          <a:noFill/>
        </p:spPr>
        <p:txBody>
          <a:bodyPr wrap="none" lIns="0" tIns="0" rIns="0" bIns="0" numCol="1" rtlCol="0">
            <a:spAutoFit/>
          </a:bodyPr>
          <a:lstStyle/>
          <a:p>
            <a:r>
              <a:rPr lang="da-DK" sz="1100" dirty="0" err="1"/>
              <a:t>Create</a:t>
            </a:r>
            <a:r>
              <a:rPr lang="da-DK" sz="1100" dirty="0"/>
              <a:t> Sample</a:t>
            </a:r>
          </a:p>
        </p:txBody>
      </p:sp>
      <p:cxnSp>
        <p:nvCxnSpPr>
          <p:cNvPr id="57" name="Lige pilforbindelse 56">
            <a:extLst>
              <a:ext uri="{FF2B5EF4-FFF2-40B4-BE49-F238E27FC236}">
                <a16:creationId xmlns:a16="http://schemas.microsoft.com/office/drawing/2014/main" id="{29D2FC11-CF0F-A34E-9537-7581A53509D5}"/>
              </a:ext>
            </a:extLst>
          </p:cNvPr>
          <p:cNvCxnSpPr>
            <a:cxnSpLocks/>
          </p:cNvCxnSpPr>
          <p:nvPr/>
        </p:nvCxnSpPr>
        <p:spPr>
          <a:xfrm>
            <a:off x="5118301" y="2881442"/>
            <a:ext cx="1139481" cy="0"/>
          </a:xfrm>
          <a:prstGeom prst="straightConnector1">
            <a:avLst/>
          </a:prstGeom>
          <a:ln w="22225">
            <a:solidFill>
              <a:schemeClr val="tx2">
                <a:lumMod val="75000"/>
              </a:schemeClr>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sp>
        <p:nvSpPr>
          <p:cNvPr id="58" name="Tekstfelt 57">
            <a:extLst>
              <a:ext uri="{FF2B5EF4-FFF2-40B4-BE49-F238E27FC236}">
                <a16:creationId xmlns:a16="http://schemas.microsoft.com/office/drawing/2014/main" id="{1153FA19-4343-AF45-8F74-82D50142C292}"/>
              </a:ext>
            </a:extLst>
          </p:cNvPr>
          <p:cNvSpPr txBox="1"/>
          <p:nvPr/>
        </p:nvSpPr>
        <p:spPr>
          <a:xfrm>
            <a:off x="5133925" y="2655664"/>
            <a:ext cx="1152560" cy="169277"/>
          </a:xfrm>
          <a:prstGeom prst="rect">
            <a:avLst/>
          </a:prstGeom>
          <a:noFill/>
        </p:spPr>
        <p:txBody>
          <a:bodyPr wrap="none" lIns="0" tIns="0" rIns="0" bIns="0" numCol="1" rtlCol="0">
            <a:spAutoFit/>
          </a:bodyPr>
          <a:lstStyle/>
          <a:p>
            <a:r>
              <a:rPr lang="da-DK" sz="1100" dirty="0"/>
              <a:t>Returns </a:t>
            </a:r>
            <a:r>
              <a:rPr lang="da-DK" sz="1100" dirty="0" err="1"/>
              <a:t>SampleID</a:t>
            </a:r>
            <a:endParaRPr lang="da-DK" sz="1100" dirty="0"/>
          </a:p>
        </p:txBody>
      </p:sp>
      <p:cxnSp>
        <p:nvCxnSpPr>
          <p:cNvPr id="59" name="Lige pilforbindelse 58">
            <a:extLst>
              <a:ext uri="{FF2B5EF4-FFF2-40B4-BE49-F238E27FC236}">
                <a16:creationId xmlns:a16="http://schemas.microsoft.com/office/drawing/2014/main" id="{A6322BC3-DF2D-9D41-ADC3-5C168004BE6E}"/>
              </a:ext>
            </a:extLst>
          </p:cNvPr>
          <p:cNvCxnSpPr>
            <a:cxnSpLocks/>
          </p:cNvCxnSpPr>
          <p:nvPr/>
        </p:nvCxnSpPr>
        <p:spPr>
          <a:xfrm>
            <a:off x="5077661" y="3328482"/>
            <a:ext cx="1139481" cy="0"/>
          </a:xfrm>
          <a:prstGeom prst="straightConnector1">
            <a:avLst/>
          </a:prstGeom>
          <a:ln w="22225">
            <a:solidFill>
              <a:schemeClr val="tx2">
                <a:lumMod val="75000"/>
              </a:schemeClr>
            </a:solidFill>
            <a:headEnd type="triangle" w="lg" len="med"/>
            <a:tailEnd type="none" w="lg" len="lg"/>
          </a:ln>
        </p:spPr>
        <p:style>
          <a:lnRef idx="1">
            <a:schemeClr val="accent1"/>
          </a:lnRef>
          <a:fillRef idx="0">
            <a:schemeClr val="accent1"/>
          </a:fillRef>
          <a:effectRef idx="0">
            <a:schemeClr val="accent1"/>
          </a:effectRef>
          <a:fontRef idx="minor">
            <a:schemeClr val="tx1"/>
          </a:fontRef>
        </p:style>
      </p:cxnSp>
      <p:cxnSp>
        <p:nvCxnSpPr>
          <p:cNvPr id="61" name="Lige pilforbindelse 60">
            <a:extLst>
              <a:ext uri="{FF2B5EF4-FFF2-40B4-BE49-F238E27FC236}">
                <a16:creationId xmlns:a16="http://schemas.microsoft.com/office/drawing/2014/main" id="{C6BE7111-6FD4-624C-9965-1A6AFAEB0C1B}"/>
              </a:ext>
            </a:extLst>
          </p:cNvPr>
          <p:cNvCxnSpPr>
            <a:cxnSpLocks/>
          </p:cNvCxnSpPr>
          <p:nvPr/>
        </p:nvCxnSpPr>
        <p:spPr>
          <a:xfrm>
            <a:off x="2121101" y="3348802"/>
            <a:ext cx="1139481" cy="0"/>
          </a:xfrm>
          <a:prstGeom prst="straightConnector1">
            <a:avLst/>
          </a:prstGeom>
          <a:ln w="22225">
            <a:solidFill>
              <a:schemeClr val="tx2">
                <a:lumMod val="75000"/>
              </a:schemeClr>
            </a:solidFill>
            <a:headEnd type="triangle" w="lg" len="med"/>
            <a:tailEnd type="none" w="lg" len="lg"/>
          </a:ln>
        </p:spPr>
        <p:style>
          <a:lnRef idx="1">
            <a:schemeClr val="accent1"/>
          </a:lnRef>
          <a:fillRef idx="0">
            <a:schemeClr val="accent1"/>
          </a:fillRef>
          <a:effectRef idx="0">
            <a:schemeClr val="accent1"/>
          </a:effectRef>
          <a:fontRef idx="minor">
            <a:schemeClr val="tx1"/>
          </a:fontRef>
        </p:style>
      </p:cxnSp>
      <p:sp>
        <p:nvSpPr>
          <p:cNvPr id="62" name="Tekstfelt 61">
            <a:extLst>
              <a:ext uri="{FF2B5EF4-FFF2-40B4-BE49-F238E27FC236}">
                <a16:creationId xmlns:a16="http://schemas.microsoft.com/office/drawing/2014/main" id="{4E96837A-94BA-8A40-A47C-39A2EE630124}"/>
              </a:ext>
            </a:extLst>
          </p:cNvPr>
          <p:cNvSpPr txBox="1"/>
          <p:nvPr/>
        </p:nvSpPr>
        <p:spPr>
          <a:xfrm>
            <a:off x="2218005" y="3157749"/>
            <a:ext cx="1150956" cy="338554"/>
          </a:xfrm>
          <a:prstGeom prst="rect">
            <a:avLst/>
          </a:prstGeom>
          <a:noFill/>
        </p:spPr>
        <p:txBody>
          <a:bodyPr wrap="none" lIns="0" tIns="0" rIns="0" bIns="0" numCol="1" rtlCol="0">
            <a:spAutoFit/>
          </a:bodyPr>
          <a:lstStyle/>
          <a:p>
            <a:r>
              <a:rPr lang="da-DK" sz="1100" dirty="0"/>
              <a:t>Submit Laboratory</a:t>
            </a:r>
          </a:p>
          <a:p>
            <a:pPr algn="ctr"/>
            <a:r>
              <a:rPr lang="da-DK" sz="1100" dirty="0"/>
              <a:t> Test</a:t>
            </a:r>
          </a:p>
        </p:txBody>
      </p:sp>
      <p:sp>
        <p:nvSpPr>
          <p:cNvPr id="63" name="Tekstfelt 62">
            <a:extLst>
              <a:ext uri="{FF2B5EF4-FFF2-40B4-BE49-F238E27FC236}">
                <a16:creationId xmlns:a16="http://schemas.microsoft.com/office/drawing/2014/main" id="{603D385B-3BFD-4043-A0BF-48B51A86DB09}"/>
              </a:ext>
            </a:extLst>
          </p:cNvPr>
          <p:cNvSpPr txBox="1"/>
          <p:nvPr/>
        </p:nvSpPr>
        <p:spPr>
          <a:xfrm>
            <a:off x="5125180" y="3147814"/>
            <a:ext cx="1150956" cy="338554"/>
          </a:xfrm>
          <a:prstGeom prst="rect">
            <a:avLst/>
          </a:prstGeom>
          <a:noFill/>
        </p:spPr>
        <p:txBody>
          <a:bodyPr wrap="none" lIns="0" tIns="0" rIns="0" bIns="0" numCol="1" rtlCol="0">
            <a:spAutoFit/>
          </a:bodyPr>
          <a:lstStyle/>
          <a:p>
            <a:r>
              <a:rPr lang="da-DK" sz="1100" dirty="0"/>
              <a:t>Submit Laboratory</a:t>
            </a:r>
          </a:p>
          <a:p>
            <a:pPr algn="ctr"/>
            <a:r>
              <a:rPr lang="da-DK" sz="1100" dirty="0"/>
              <a:t> Test</a:t>
            </a:r>
          </a:p>
        </p:txBody>
      </p:sp>
    </p:spTree>
    <p:extLst>
      <p:ext uri="{BB962C8B-B14F-4D97-AF65-F5344CB8AC3E}">
        <p14:creationId xmlns:p14="http://schemas.microsoft.com/office/powerpoint/2010/main" val="1812069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9562" y="530352"/>
            <a:ext cx="8524875" cy="307777"/>
          </a:xfrm>
        </p:spPr>
        <p:txBody>
          <a:bodyPr/>
          <a:lstStyle/>
          <a:p>
            <a:r>
              <a:rPr lang="en-GB" dirty="0"/>
              <a:t>“StanLab Reporting and Requisition” </a:t>
            </a:r>
          </a:p>
        </p:txBody>
      </p:sp>
      <p:sp>
        <p:nvSpPr>
          <p:cNvPr id="3" name="Pladsholder til indhold 2"/>
          <p:cNvSpPr>
            <a:spLocks noGrp="1"/>
          </p:cNvSpPr>
          <p:nvPr>
            <p:ph idx="1"/>
          </p:nvPr>
        </p:nvSpPr>
        <p:spPr>
          <a:xfrm>
            <a:off x="309562" y="1327147"/>
            <a:ext cx="7049181" cy="3445559"/>
          </a:xfrm>
        </p:spPr>
        <p:txBody>
          <a:bodyPr/>
          <a:lstStyle/>
          <a:p>
            <a:r>
              <a:rPr lang="en-GB" sz="1400" dirty="0">
                <a:solidFill>
                  <a:srgbClr val="000000"/>
                </a:solidFill>
              </a:rPr>
              <a:t>The “StanLab Requisition” was introduced with 2.x and consists of the following high level transactions</a:t>
            </a:r>
          </a:p>
          <a:p>
            <a:pPr marL="285750" indent="-285750">
              <a:buFont typeface="Arial" panose="020B0604020202020204" pitchFamily="34" charset="0"/>
              <a:buChar char="•"/>
            </a:pPr>
            <a:endParaRPr lang="en-GB" sz="1400" dirty="0">
              <a:solidFill>
                <a:srgbClr val="000000"/>
              </a:solidFill>
            </a:endParaRPr>
          </a:p>
          <a:p>
            <a:pPr marL="458788" lvl="1" indent="-285750">
              <a:buFont typeface="+mj-lt"/>
              <a:buAutoNum type="arabicPeriod"/>
            </a:pPr>
            <a:r>
              <a:rPr lang="en-GB" sz="1400" dirty="0">
                <a:solidFill>
                  <a:srgbClr val="000000"/>
                </a:solidFill>
              </a:rPr>
              <a:t>Submit Contract – Creates the laboratory offerings in StanLab for the Requester to chose from when requesting analysis (Submit Requisition)</a:t>
            </a:r>
          </a:p>
          <a:p>
            <a:pPr marL="458788" lvl="1" indent="-285750">
              <a:buFont typeface="+mj-lt"/>
              <a:buAutoNum type="arabicPeriod"/>
            </a:pPr>
            <a:endParaRPr lang="en-GB" sz="1400" dirty="0">
              <a:solidFill>
                <a:srgbClr val="000000"/>
              </a:solidFill>
            </a:endParaRPr>
          </a:p>
          <a:p>
            <a:pPr marL="458788" lvl="1" indent="-285750">
              <a:buFont typeface="+mj-lt"/>
              <a:buAutoNum type="arabicPeriod"/>
            </a:pPr>
            <a:r>
              <a:rPr lang="en-GB" sz="1400" dirty="0">
                <a:solidFill>
                  <a:srgbClr val="000000"/>
                </a:solidFill>
              </a:rPr>
              <a:t>Submit Requisition – Submits the request for analyses to be performed, along with Sample ID</a:t>
            </a:r>
          </a:p>
          <a:p>
            <a:pPr marL="458788" lvl="1" indent="-285750">
              <a:buFont typeface="+mj-lt"/>
              <a:buAutoNum type="arabicPeriod"/>
            </a:pPr>
            <a:endParaRPr lang="en-GB" sz="1400" dirty="0">
              <a:solidFill>
                <a:srgbClr val="000000"/>
              </a:solidFill>
            </a:endParaRPr>
          </a:p>
          <a:p>
            <a:pPr marL="458788" lvl="1" indent="-285750">
              <a:buFont typeface="+mj-lt"/>
              <a:buAutoNum type="arabicPeriod"/>
            </a:pPr>
            <a:r>
              <a:rPr lang="en-GB" sz="1400" i="1" dirty="0">
                <a:solidFill>
                  <a:schemeClr val="tx1"/>
                </a:solidFill>
              </a:rPr>
              <a:t>Submit Laboratory Test – Submits analysis results </a:t>
            </a:r>
            <a:r>
              <a:rPr lang="en-GB" sz="1400" dirty="0">
                <a:solidFill>
                  <a:srgbClr val="000000"/>
                </a:solidFill>
              </a:rPr>
              <a:t>to the “</a:t>
            </a:r>
            <a:r>
              <a:rPr lang="en-GB" sz="1400" dirty="0" err="1">
                <a:solidFill>
                  <a:srgbClr val="000000"/>
                </a:solidFill>
              </a:rPr>
              <a:t>SampleID</a:t>
            </a:r>
            <a:r>
              <a:rPr lang="en-GB" sz="1400" dirty="0">
                <a:solidFill>
                  <a:srgbClr val="000000"/>
                </a:solidFill>
              </a:rPr>
              <a:t>” received from Submit Requisition (“StanLab Reporting”)</a:t>
            </a:r>
          </a:p>
          <a:p>
            <a:pPr marL="285750" indent="-285750">
              <a:buFont typeface="Arial" panose="020B0604020202020204" pitchFamily="34" charset="0"/>
              <a:buChar char="•"/>
            </a:pPr>
            <a:endParaRPr lang="en-GB" sz="1600" dirty="0">
              <a:solidFill>
                <a:srgbClr val="000000"/>
              </a:solidFill>
            </a:endParaRPr>
          </a:p>
          <a:p>
            <a:endParaRPr lang="en-GB" sz="1600" dirty="0">
              <a:solidFill>
                <a:srgbClr val="000000"/>
              </a:solidFill>
            </a:endParaRPr>
          </a:p>
        </p:txBody>
      </p:sp>
      <p:sp>
        <p:nvSpPr>
          <p:cNvPr id="4" name="Pladsholder til diasnummer 3"/>
          <p:cNvSpPr>
            <a:spLocks noGrp="1"/>
          </p:cNvSpPr>
          <p:nvPr>
            <p:ph type="sldNum" sz="quarter" idx="12"/>
          </p:nvPr>
        </p:nvSpPr>
        <p:spPr/>
        <p:txBody>
          <a:bodyPr/>
          <a:lstStyle/>
          <a:p>
            <a:fld id="{F06B2653-D1AD-46BA-BB88-3123B5BA212E}" type="slidenum">
              <a:rPr lang="en-GB" smtClean="0"/>
              <a:t>6</a:t>
            </a:fld>
            <a:endParaRPr lang="en-GB" dirty="0"/>
          </a:p>
        </p:txBody>
      </p:sp>
    </p:spTree>
    <p:extLst>
      <p:ext uri="{BB962C8B-B14F-4D97-AF65-F5344CB8AC3E}">
        <p14:creationId xmlns:p14="http://schemas.microsoft.com/office/powerpoint/2010/main" val="1324563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9562" y="530352"/>
            <a:ext cx="8524875" cy="307777"/>
          </a:xfrm>
        </p:spPr>
        <p:txBody>
          <a:bodyPr/>
          <a:lstStyle/>
          <a:p>
            <a:r>
              <a:rPr lang="en-GB" dirty="0"/>
              <a:t>“StanLab Reporting and Requisition” – in more detail 1/2</a:t>
            </a:r>
          </a:p>
        </p:txBody>
      </p:sp>
      <p:sp>
        <p:nvSpPr>
          <p:cNvPr id="3" name="Pladsholder til indhold 2"/>
          <p:cNvSpPr>
            <a:spLocks noGrp="1"/>
          </p:cNvSpPr>
          <p:nvPr>
            <p:ph idx="1"/>
          </p:nvPr>
        </p:nvSpPr>
        <p:spPr>
          <a:xfrm>
            <a:off x="309562" y="1225547"/>
            <a:ext cx="8153718" cy="3734869"/>
          </a:xfrm>
        </p:spPr>
        <p:txBody>
          <a:bodyPr/>
          <a:lstStyle/>
          <a:p>
            <a:r>
              <a:rPr lang="en-GB" sz="1600" dirty="0">
                <a:solidFill>
                  <a:srgbClr val="000000"/>
                </a:solidFill>
              </a:rPr>
              <a:t>Reporting and Requisition – in more detail</a:t>
            </a:r>
          </a:p>
          <a:p>
            <a:pPr marL="285750" indent="-285750">
              <a:buFont typeface="Arial" panose="020B0604020202020204" pitchFamily="34" charset="0"/>
              <a:buChar char="•"/>
            </a:pPr>
            <a:endParaRPr lang="en-GB" sz="1600" dirty="0">
              <a:solidFill>
                <a:srgbClr val="000000"/>
              </a:solidFill>
            </a:endParaRPr>
          </a:p>
          <a:p>
            <a:pPr marL="401638" lvl="1" indent="-228600">
              <a:buFont typeface="+mj-lt"/>
              <a:buAutoNum type="arabicPeriod"/>
            </a:pPr>
            <a:r>
              <a:rPr lang="en-GB" sz="1200" i="1" dirty="0">
                <a:solidFill>
                  <a:schemeClr val="tx1"/>
                </a:solidFill>
              </a:rPr>
              <a:t>Submit Contract – Creates the laboratory offerings in StanLab for the Requester to chose from when creating requisition, Laboratory Contract contains:</a:t>
            </a:r>
          </a:p>
          <a:p>
            <a:pPr marL="511175" lvl="2" indent="-171450">
              <a:buFont typeface="Arial" panose="020B0604020202020204" pitchFamily="34" charset="0"/>
              <a:buChar char="•"/>
            </a:pPr>
            <a:r>
              <a:rPr lang="en-GB" sz="1100" dirty="0">
                <a:solidFill>
                  <a:srgbClr val="000000"/>
                </a:solidFill>
              </a:rPr>
              <a:t>Analysis packages agreed upon between Laboratory and Requester</a:t>
            </a:r>
          </a:p>
          <a:p>
            <a:pPr marL="511175" lvl="2" indent="-171450">
              <a:buFont typeface="Arial" panose="020B0604020202020204" pitchFamily="34" charset="0"/>
              <a:buChar char="•"/>
            </a:pPr>
            <a:r>
              <a:rPr lang="en-GB" sz="1100" dirty="0">
                <a:solidFill>
                  <a:srgbClr val="000000"/>
                </a:solidFill>
              </a:rPr>
              <a:t>Billing accounts, if Requester has several possible payers registered in Laboratory ERP system.</a:t>
            </a:r>
          </a:p>
          <a:p>
            <a:pPr marL="511175" lvl="2" indent="-171450">
              <a:buFont typeface="Arial" panose="020B0604020202020204" pitchFamily="34" charset="0"/>
              <a:buChar char="•"/>
            </a:pPr>
            <a:r>
              <a:rPr lang="en-GB" sz="1100" dirty="0">
                <a:solidFill>
                  <a:srgbClr val="000000"/>
                </a:solidFill>
              </a:rPr>
              <a:t>Alternative delivery terms, if Laboratory can deliver with several different priorities</a:t>
            </a:r>
          </a:p>
          <a:p>
            <a:pPr lvl="2" indent="0">
              <a:buNone/>
            </a:pPr>
            <a:endParaRPr lang="en-GB" sz="1200" dirty="0">
              <a:solidFill>
                <a:srgbClr val="000000"/>
              </a:solidFill>
            </a:endParaRPr>
          </a:p>
          <a:p>
            <a:pPr marL="401638" lvl="1" indent="-228600">
              <a:buFont typeface="+mj-lt"/>
              <a:buAutoNum type="arabicPeriod"/>
            </a:pPr>
            <a:r>
              <a:rPr lang="en-GB" sz="1200" dirty="0" err="1">
                <a:solidFill>
                  <a:srgbClr val="000000"/>
                </a:solidFill>
              </a:rPr>
              <a:t>GraphQL</a:t>
            </a:r>
            <a:r>
              <a:rPr lang="en-GB" sz="1200" dirty="0">
                <a:solidFill>
                  <a:srgbClr val="000000"/>
                </a:solidFill>
              </a:rPr>
              <a:t>* queries to StanLab, to populate fields in Requesters implementation of requisition user interface. Specific to individual user interface:</a:t>
            </a:r>
          </a:p>
          <a:p>
            <a:pPr marL="568325" lvl="2" indent="-228600">
              <a:buFont typeface="Arial" panose="020B0604020202020204" pitchFamily="34" charset="0"/>
              <a:buChar char="•"/>
            </a:pPr>
            <a:r>
              <a:rPr lang="en-GB" sz="1100" dirty="0">
                <a:solidFill>
                  <a:srgbClr val="000000"/>
                </a:solidFill>
              </a:rPr>
              <a:t>Laboratories. (Example: Fetch laboratories to chose from with Analysis packages for the current matrix,)</a:t>
            </a:r>
          </a:p>
          <a:p>
            <a:pPr marL="568325" lvl="2" indent="-228600">
              <a:buFont typeface="Arial" panose="020B0604020202020204" pitchFamily="34" charset="0"/>
              <a:buChar char="•"/>
            </a:pPr>
            <a:r>
              <a:rPr lang="en-GB" sz="1100" dirty="0">
                <a:solidFill>
                  <a:srgbClr val="000000"/>
                </a:solidFill>
              </a:rPr>
              <a:t>Analysis packages (Example: Fetch analyses packages to chose from for chosen Laboratory and matrix)</a:t>
            </a:r>
          </a:p>
          <a:p>
            <a:pPr marL="568325" lvl="2" indent="-228600">
              <a:buFont typeface="Arial" panose="020B0604020202020204" pitchFamily="34" charset="0"/>
              <a:buChar char="•"/>
            </a:pPr>
            <a:r>
              <a:rPr lang="en-GB" sz="1100" dirty="0">
                <a:solidFill>
                  <a:srgbClr val="000000"/>
                </a:solidFill>
              </a:rPr>
              <a:t>Billing Accounts (Example: Fetch Billing Accounts for chosen Laboratory</a:t>
            </a:r>
          </a:p>
          <a:p>
            <a:pPr marL="568325" lvl="2" indent="-228600">
              <a:buFont typeface="Arial" panose="020B0604020202020204" pitchFamily="34" charset="0"/>
              <a:buChar char="•"/>
            </a:pPr>
            <a:r>
              <a:rPr lang="en-GB" sz="1100" dirty="0">
                <a:solidFill>
                  <a:srgbClr val="000000"/>
                </a:solidFill>
              </a:rPr>
              <a:t>Delivery terms: (Example: Fetch valid Delivery terms for chosen analysis packages</a:t>
            </a:r>
          </a:p>
          <a:p>
            <a:pPr marL="568325" lvl="2" indent="-228600">
              <a:buFont typeface="Arial" panose="020B0604020202020204" pitchFamily="34" charset="0"/>
              <a:buChar char="•"/>
            </a:pPr>
            <a:endParaRPr lang="en-GB" sz="1100" dirty="0">
              <a:solidFill>
                <a:srgbClr val="000000"/>
              </a:solidFill>
            </a:endParaRPr>
          </a:p>
          <a:p>
            <a:pPr lvl="2" indent="0">
              <a:buNone/>
            </a:pPr>
            <a:endParaRPr lang="en-GB" sz="1100" dirty="0">
              <a:solidFill>
                <a:srgbClr val="000000"/>
              </a:solidFill>
            </a:endParaRPr>
          </a:p>
          <a:p>
            <a:r>
              <a:rPr lang="en-GB" sz="1100" dirty="0">
                <a:solidFill>
                  <a:srgbClr val="000000"/>
                </a:solidFill>
              </a:rPr>
              <a:t>*) The </a:t>
            </a:r>
            <a:r>
              <a:rPr lang="en-GB" sz="1100" dirty="0" err="1">
                <a:solidFill>
                  <a:srgbClr val="000000"/>
                </a:solidFill>
              </a:rPr>
              <a:t>GraphQL</a:t>
            </a:r>
            <a:r>
              <a:rPr lang="en-GB" sz="1100" dirty="0">
                <a:solidFill>
                  <a:srgbClr val="000000"/>
                </a:solidFill>
              </a:rPr>
              <a:t> queries supports individual implementation of </a:t>
            </a:r>
            <a:r>
              <a:rPr lang="en-GB" sz="1100" dirty="0" err="1">
                <a:solidFill>
                  <a:srgbClr val="000000"/>
                </a:solidFill>
              </a:rPr>
              <a:t>Stanlab</a:t>
            </a:r>
            <a:r>
              <a:rPr lang="en-GB" sz="1100" dirty="0">
                <a:solidFill>
                  <a:srgbClr val="000000"/>
                </a:solidFill>
              </a:rPr>
              <a:t> Requisition in the requesters UI. Requester can use these queries to make a UI that is fully adapted to the Requesters process. </a:t>
            </a:r>
            <a:endParaRPr lang="en-GB" sz="1600" dirty="0">
              <a:solidFill>
                <a:srgbClr val="000000"/>
              </a:solidFill>
            </a:endParaRPr>
          </a:p>
        </p:txBody>
      </p:sp>
      <p:sp>
        <p:nvSpPr>
          <p:cNvPr id="4" name="Pladsholder til diasnummer 3"/>
          <p:cNvSpPr>
            <a:spLocks noGrp="1"/>
          </p:cNvSpPr>
          <p:nvPr>
            <p:ph type="sldNum" sz="quarter" idx="12"/>
          </p:nvPr>
        </p:nvSpPr>
        <p:spPr/>
        <p:txBody>
          <a:bodyPr/>
          <a:lstStyle/>
          <a:p>
            <a:fld id="{F06B2653-D1AD-46BA-BB88-3123B5BA212E}" type="slidenum">
              <a:rPr lang="en-GB" smtClean="0"/>
              <a:t>7</a:t>
            </a:fld>
            <a:endParaRPr lang="en-GB" dirty="0"/>
          </a:p>
        </p:txBody>
      </p:sp>
    </p:spTree>
    <p:extLst>
      <p:ext uri="{BB962C8B-B14F-4D97-AF65-F5344CB8AC3E}">
        <p14:creationId xmlns:p14="http://schemas.microsoft.com/office/powerpoint/2010/main" val="3179660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9562" y="530352"/>
            <a:ext cx="8524875" cy="307777"/>
          </a:xfrm>
        </p:spPr>
        <p:txBody>
          <a:bodyPr/>
          <a:lstStyle/>
          <a:p>
            <a:r>
              <a:rPr lang="en-GB" dirty="0"/>
              <a:t>“StanLab Reporting and Requisition” – in more detail 2/2</a:t>
            </a:r>
          </a:p>
        </p:txBody>
      </p:sp>
      <p:sp>
        <p:nvSpPr>
          <p:cNvPr id="3" name="Pladsholder til indhold 2"/>
          <p:cNvSpPr>
            <a:spLocks noGrp="1"/>
          </p:cNvSpPr>
          <p:nvPr>
            <p:ph idx="1"/>
          </p:nvPr>
        </p:nvSpPr>
        <p:spPr>
          <a:xfrm>
            <a:off x="309562" y="1184907"/>
            <a:ext cx="7049181" cy="4057265"/>
          </a:xfrm>
        </p:spPr>
        <p:txBody>
          <a:bodyPr/>
          <a:lstStyle/>
          <a:p>
            <a:r>
              <a:rPr lang="en-GB" sz="1600" dirty="0">
                <a:solidFill>
                  <a:srgbClr val="000000"/>
                </a:solidFill>
              </a:rPr>
              <a:t>Reporting and Requisition – in more detail</a:t>
            </a:r>
          </a:p>
          <a:p>
            <a:pPr lvl="1" indent="0">
              <a:buNone/>
            </a:pPr>
            <a:endParaRPr lang="en-GB" sz="1200" dirty="0">
              <a:solidFill>
                <a:srgbClr val="000000"/>
              </a:solidFill>
            </a:endParaRPr>
          </a:p>
          <a:p>
            <a:pPr marL="401638" lvl="1" indent="-228600">
              <a:buFont typeface="+mj-lt"/>
              <a:buAutoNum type="arabicPeriod" startAt="3"/>
            </a:pPr>
            <a:r>
              <a:rPr lang="en-GB" sz="1200" dirty="0">
                <a:solidFill>
                  <a:srgbClr val="000000"/>
                </a:solidFill>
              </a:rPr>
              <a:t>Submit Requisition, this interface contains</a:t>
            </a:r>
          </a:p>
          <a:p>
            <a:pPr marL="568325" lvl="2" indent="-228600">
              <a:buFont typeface="Arial" panose="020B0604020202020204" pitchFamily="34" charset="0"/>
              <a:buChar char="•"/>
            </a:pPr>
            <a:r>
              <a:rPr lang="en-GB" sz="1100" dirty="0">
                <a:solidFill>
                  <a:srgbClr val="000000"/>
                </a:solidFill>
              </a:rPr>
              <a:t>Laboratory, Analysis Packages, </a:t>
            </a:r>
            <a:r>
              <a:rPr lang="en-GB" sz="1100" dirty="0" err="1">
                <a:solidFill>
                  <a:srgbClr val="000000"/>
                </a:solidFill>
              </a:rPr>
              <a:t>Billingaccounts</a:t>
            </a:r>
            <a:r>
              <a:rPr lang="en-GB" sz="1100" dirty="0">
                <a:solidFill>
                  <a:srgbClr val="000000"/>
                </a:solidFill>
              </a:rPr>
              <a:t>, Delivery terms. Any Requisition can have several analysis packages</a:t>
            </a:r>
          </a:p>
          <a:p>
            <a:pPr marL="568325" lvl="2" indent="-228600">
              <a:buFont typeface="Arial" panose="020B0604020202020204" pitchFamily="34" charset="0"/>
              <a:buChar char="•"/>
            </a:pPr>
            <a:r>
              <a:rPr lang="en-GB" sz="1100" dirty="0" err="1">
                <a:solidFill>
                  <a:srgbClr val="000000"/>
                </a:solidFill>
              </a:rPr>
              <a:t>SampleID</a:t>
            </a:r>
            <a:r>
              <a:rPr lang="en-GB" sz="1100" dirty="0">
                <a:solidFill>
                  <a:srgbClr val="000000"/>
                </a:solidFill>
              </a:rPr>
              <a:t> for the result to be stored upon</a:t>
            </a:r>
          </a:p>
          <a:p>
            <a:pPr marL="568325" lvl="2" indent="-228600">
              <a:buFont typeface="Arial" panose="020B0604020202020204" pitchFamily="34" charset="0"/>
              <a:buChar char="•"/>
            </a:pPr>
            <a:r>
              <a:rPr lang="en-GB" sz="1100" dirty="0">
                <a:solidFill>
                  <a:srgbClr val="000000"/>
                </a:solidFill>
              </a:rPr>
              <a:t>Container references. Requesters UI may contain barcode scanner to populate these fields</a:t>
            </a:r>
          </a:p>
          <a:p>
            <a:pPr marL="568325" lvl="2" indent="-228600">
              <a:buFont typeface="Arial" panose="020B0604020202020204" pitchFamily="34" charset="0"/>
              <a:buChar char="•"/>
            </a:pPr>
            <a:r>
              <a:rPr lang="en-GB" sz="1100" dirty="0">
                <a:solidFill>
                  <a:srgbClr val="000000"/>
                </a:solidFill>
              </a:rPr>
              <a:t>Requisition remarks (optional), Contact information sampler (optional), Contact information (optional)</a:t>
            </a:r>
          </a:p>
          <a:p>
            <a:pPr marL="568325" lvl="2" indent="-228600">
              <a:buFont typeface="Arial" panose="020B0604020202020204" pitchFamily="34" charset="0"/>
              <a:buChar char="•"/>
            </a:pPr>
            <a:r>
              <a:rPr lang="en-GB" sz="1100" dirty="0">
                <a:solidFill>
                  <a:srgbClr val="000000"/>
                </a:solidFill>
              </a:rPr>
              <a:t>Various other optional fields *</a:t>
            </a:r>
            <a:endParaRPr lang="en-GB" sz="1200" dirty="0">
              <a:solidFill>
                <a:srgbClr val="000000"/>
              </a:solidFill>
            </a:endParaRPr>
          </a:p>
          <a:p>
            <a:pPr marL="568325" lvl="2" indent="-228600">
              <a:buFont typeface="Arial" panose="020B0604020202020204" pitchFamily="34" charset="0"/>
              <a:buChar char="•"/>
            </a:pPr>
            <a:endParaRPr lang="en-GB" sz="1300" dirty="0">
              <a:solidFill>
                <a:srgbClr val="000000"/>
              </a:solidFill>
            </a:endParaRPr>
          </a:p>
          <a:p>
            <a:pPr marL="401638" lvl="1" indent="-228600">
              <a:buFont typeface="+mj-lt"/>
              <a:buAutoNum type="arabicPeriod" startAt="3"/>
            </a:pPr>
            <a:r>
              <a:rPr lang="en-GB" sz="1200" dirty="0">
                <a:solidFill>
                  <a:srgbClr val="000000"/>
                </a:solidFill>
              </a:rPr>
              <a:t>Get Sample – StanLab performs call back to Requester to verify validity of </a:t>
            </a:r>
            <a:r>
              <a:rPr lang="en-GB" sz="1200" dirty="0" err="1">
                <a:solidFill>
                  <a:srgbClr val="000000"/>
                </a:solidFill>
              </a:rPr>
              <a:t>SampleID</a:t>
            </a:r>
            <a:endParaRPr lang="en-GB" sz="1200" dirty="0">
              <a:solidFill>
                <a:srgbClr val="000000"/>
              </a:solidFill>
            </a:endParaRPr>
          </a:p>
          <a:p>
            <a:pPr marL="401638" lvl="1" indent="-228600">
              <a:buFont typeface="+mj-lt"/>
              <a:buAutoNum type="arabicPeriod" startAt="3"/>
            </a:pPr>
            <a:endParaRPr lang="en-GB" sz="1200" dirty="0">
              <a:solidFill>
                <a:srgbClr val="000000"/>
              </a:solidFill>
            </a:endParaRPr>
          </a:p>
          <a:p>
            <a:pPr marL="401638" lvl="1" indent="-228600">
              <a:buFont typeface="+mj-lt"/>
              <a:buAutoNum type="arabicPeriod" startAt="3"/>
            </a:pPr>
            <a:r>
              <a:rPr lang="en-GB" sz="1200" dirty="0">
                <a:solidFill>
                  <a:srgbClr val="000000"/>
                </a:solidFill>
              </a:rPr>
              <a:t>Pull Requisition – Laboratory asynchronous pulls the Requisition from StanLab and adds Laboratory Reference to requisition in Confirm Requisition</a:t>
            </a:r>
          </a:p>
          <a:p>
            <a:pPr marL="401638" lvl="1" indent="-228600">
              <a:buFont typeface="+mj-lt"/>
              <a:buAutoNum type="arabicPeriod" startAt="3"/>
            </a:pPr>
            <a:endParaRPr lang="en-GB" sz="1200" dirty="0">
              <a:solidFill>
                <a:srgbClr val="000000"/>
              </a:solidFill>
            </a:endParaRPr>
          </a:p>
          <a:p>
            <a:pPr marL="401638" lvl="1" indent="-228600">
              <a:buFont typeface="+mj-lt"/>
              <a:buAutoNum type="arabicPeriod" startAt="3"/>
            </a:pPr>
            <a:r>
              <a:rPr lang="en-GB" sz="1200" i="1" dirty="0">
                <a:solidFill>
                  <a:schemeClr val="tx1"/>
                </a:solidFill>
              </a:rPr>
              <a:t>Submit Laboratory Test – Submits analysis results</a:t>
            </a:r>
            <a:r>
              <a:rPr lang="en-GB" sz="1200" i="1" dirty="0">
                <a:solidFill>
                  <a:srgbClr val="FF0000"/>
                </a:solidFill>
              </a:rPr>
              <a:t> </a:t>
            </a:r>
            <a:r>
              <a:rPr lang="en-GB" sz="1200" dirty="0">
                <a:solidFill>
                  <a:srgbClr val="000000"/>
                </a:solidFill>
              </a:rPr>
              <a:t>to the “</a:t>
            </a:r>
            <a:r>
              <a:rPr lang="en-GB" sz="1200" dirty="0" err="1">
                <a:solidFill>
                  <a:srgbClr val="000000"/>
                </a:solidFill>
              </a:rPr>
              <a:t>SampleID</a:t>
            </a:r>
            <a:r>
              <a:rPr lang="en-GB" sz="1200" dirty="0">
                <a:solidFill>
                  <a:srgbClr val="000000"/>
                </a:solidFill>
              </a:rPr>
              <a:t>” received from Submit Requisition.</a:t>
            </a:r>
          </a:p>
          <a:p>
            <a:r>
              <a:rPr lang="en-GB" sz="1600" dirty="0">
                <a:solidFill>
                  <a:srgbClr val="000000"/>
                </a:solidFill>
              </a:rPr>
              <a:t> </a:t>
            </a:r>
            <a:r>
              <a:rPr lang="en-GB" sz="1100" dirty="0">
                <a:solidFill>
                  <a:srgbClr val="000000"/>
                </a:solidFill>
              </a:rPr>
              <a:t>*) The business analysis of the Requester determines which optional fields should be used in the implementation.</a:t>
            </a:r>
          </a:p>
          <a:p>
            <a:endParaRPr lang="en-GB" sz="1100" dirty="0">
              <a:solidFill>
                <a:srgbClr val="000000"/>
              </a:solidFill>
            </a:endParaRPr>
          </a:p>
        </p:txBody>
      </p:sp>
      <p:sp>
        <p:nvSpPr>
          <p:cNvPr id="4" name="Pladsholder til diasnummer 3"/>
          <p:cNvSpPr>
            <a:spLocks noGrp="1"/>
          </p:cNvSpPr>
          <p:nvPr>
            <p:ph type="sldNum" sz="quarter" idx="12"/>
          </p:nvPr>
        </p:nvSpPr>
        <p:spPr/>
        <p:txBody>
          <a:bodyPr/>
          <a:lstStyle/>
          <a:p>
            <a:fld id="{F06B2653-D1AD-46BA-BB88-3123B5BA212E}" type="slidenum">
              <a:rPr lang="en-GB" smtClean="0"/>
              <a:t>8</a:t>
            </a:fld>
            <a:endParaRPr lang="en-GB" dirty="0"/>
          </a:p>
        </p:txBody>
      </p:sp>
    </p:spTree>
    <p:extLst>
      <p:ext uri="{BB962C8B-B14F-4D97-AF65-F5344CB8AC3E}">
        <p14:creationId xmlns:p14="http://schemas.microsoft.com/office/powerpoint/2010/main" val="1858475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frundet rektangel 12">
            <a:extLst>
              <a:ext uri="{FF2B5EF4-FFF2-40B4-BE49-F238E27FC236}">
                <a16:creationId xmlns:a16="http://schemas.microsoft.com/office/drawing/2014/main" id="{0505DDF0-7043-8D4C-A854-1EF22942BB86}"/>
              </a:ext>
            </a:extLst>
          </p:cNvPr>
          <p:cNvSpPr/>
          <p:nvPr/>
        </p:nvSpPr>
        <p:spPr>
          <a:xfrm>
            <a:off x="461105" y="1359782"/>
            <a:ext cx="1603717" cy="23798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sz="1400"/>
          </a:p>
        </p:txBody>
      </p:sp>
      <p:sp>
        <p:nvSpPr>
          <p:cNvPr id="2" name="Titel 1"/>
          <p:cNvSpPr>
            <a:spLocks noGrp="1"/>
          </p:cNvSpPr>
          <p:nvPr>
            <p:ph type="title"/>
          </p:nvPr>
        </p:nvSpPr>
        <p:spPr/>
        <p:txBody>
          <a:bodyPr/>
          <a:lstStyle/>
          <a:p>
            <a:r>
              <a:rPr lang="en-GB" dirty="0"/>
              <a:t>”StanLab Reporting and Requisition”</a:t>
            </a:r>
          </a:p>
        </p:txBody>
      </p:sp>
      <p:sp>
        <p:nvSpPr>
          <p:cNvPr id="4" name="Pladsholder til slidenummer 3"/>
          <p:cNvSpPr>
            <a:spLocks noGrp="1"/>
          </p:cNvSpPr>
          <p:nvPr>
            <p:ph type="sldNum" sz="quarter" idx="12"/>
          </p:nvPr>
        </p:nvSpPr>
        <p:spPr/>
        <p:txBody>
          <a:bodyPr/>
          <a:lstStyle/>
          <a:p>
            <a:fld id="{F06B2653-D1AD-46BA-BB88-3123B5BA212E}" type="slidenum">
              <a:rPr lang="en-GB" smtClean="0"/>
              <a:t>9</a:t>
            </a:fld>
            <a:endParaRPr lang="en-GB"/>
          </a:p>
        </p:txBody>
      </p:sp>
      <p:pic>
        <p:nvPicPr>
          <p:cNvPr id="6" name="Grafik 5" descr="Skolepige">
            <a:extLst>
              <a:ext uri="{FF2B5EF4-FFF2-40B4-BE49-F238E27FC236}">
                <a16:creationId xmlns:a16="http://schemas.microsoft.com/office/drawing/2014/main" id="{8E679709-F244-5C40-9C4B-0C680344E7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5764" y="1404330"/>
            <a:ext cx="914400" cy="914400"/>
          </a:xfrm>
          <a:prstGeom prst="rect">
            <a:avLst/>
          </a:prstGeom>
        </p:spPr>
      </p:pic>
      <p:sp>
        <p:nvSpPr>
          <p:cNvPr id="14" name="Tekstfelt 13">
            <a:extLst>
              <a:ext uri="{FF2B5EF4-FFF2-40B4-BE49-F238E27FC236}">
                <a16:creationId xmlns:a16="http://schemas.microsoft.com/office/drawing/2014/main" id="{2A70E50A-F33C-864B-87FC-8477C67E62BE}"/>
              </a:ext>
            </a:extLst>
          </p:cNvPr>
          <p:cNvSpPr txBox="1"/>
          <p:nvPr/>
        </p:nvSpPr>
        <p:spPr>
          <a:xfrm>
            <a:off x="805764" y="1139478"/>
            <a:ext cx="825547" cy="215444"/>
          </a:xfrm>
          <a:prstGeom prst="rect">
            <a:avLst/>
          </a:prstGeom>
          <a:noFill/>
        </p:spPr>
        <p:txBody>
          <a:bodyPr wrap="none" lIns="0" tIns="0" rIns="0" bIns="0" numCol="1" rtlCol="0">
            <a:spAutoFit/>
          </a:bodyPr>
          <a:lstStyle/>
          <a:p>
            <a:r>
              <a:rPr lang="en-GB" sz="1400" dirty="0"/>
              <a:t>Requester</a:t>
            </a:r>
          </a:p>
        </p:txBody>
      </p:sp>
      <p:pic>
        <p:nvPicPr>
          <p:cNvPr id="21" name="Grafik 20" descr="Database">
            <a:extLst>
              <a:ext uri="{FF2B5EF4-FFF2-40B4-BE49-F238E27FC236}">
                <a16:creationId xmlns:a16="http://schemas.microsoft.com/office/drawing/2014/main" id="{013BADAA-5E4E-F244-A31C-7433D0E167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3559" y="2761664"/>
            <a:ext cx="914400" cy="914400"/>
          </a:xfrm>
          <a:prstGeom prst="rect">
            <a:avLst/>
          </a:prstGeom>
        </p:spPr>
      </p:pic>
      <p:sp>
        <p:nvSpPr>
          <p:cNvPr id="39" name="Afrundet rektangel 38">
            <a:extLst>
              <a:ext uri="{FF2B5EF4-FFF2-40B4-BE49-F238E27FC236}">
                <a16:creationId xmlns:a16="http://schemas.microsoft.com/office/drawing/2014/main" id="{0ABC0194-31E9-7342-99CE-1FF2DFDF1784}"/>
              </a:ext>
            </a:extLst>
          </p:cNvPr>
          <p:cNvSpPr/>
          <p:nvPr/>
        </p:nvSpPr>
        <p:spPr>
          <a:xfrm>
            <a:off x="6581336" y="1359782"/>
            <a:ext cx="1603717" cy="23798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sz="1400"/>
          </a:p>
        </p:txBody>
      </p:sp>
      <p:pic>
        <p:nvPicPr>
          <p:cNvPr id="40" name="Grafik 39" descr="Skoledreng">
            <a:extLst>
              <a:ext uri="{FF2B5EF4-FFF2-40B4-BE49-F238E27FC236}">
                <a16:creationId xmlns:a16="http://schemas.microsoft.com/office/drawing/2014/main" id="{DA633669-316C-7843-80FE-01CC169CA1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25994" y="1401486"/>
            <a:ext cx="914400" cy="914400"/>
          </a:xfrm>
          <a:prstGeom prst="rect">
            <a:avLst/>
          </a:prstGeom>
        </p:spPr>
      </p:pic>
      <p:pic>
        <p:nvPicPr>
          <p:cNvPr id="41" name="Grafik 40" descr="Database">
            <a:extLst>
              <a:ext uri="{FF2B5EF4-FFF2-40B4-BE49-F238E27FC236}">
                <a16:creationId xmlns:a16="http://schemas.microsoft.com/office/drawing/2014/main" id="{B28E3549-0F8A-FC4E-AE04-9F256029A6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28340" y="2761664"/>
            <a:ext cx="914400" cy="914400"/>
          </a:xfrm>
          <a:prstGeom prst="rect">
            <a:avLst/>
          </a:prstGeom>
        </p:spPr>
      </p:pic>
      <p:sp>
        <p:nvSpPr>
          <p:cNvPr id="42" name="Tekstfelt 41">
            <a:extLst>
              <a:ext uri="{FF2B5EF4-FFF2-40B4-BE49-F238E27FC236}">
                <a16:creationId xmlns:a16="http://schemas.microsoft.com/office/drawing/2014/main" id="{900D0203-283C-CD4A-88C4-902137AE217E}"/>
              </a:ext>
            </a:extLst>
          </p:cNvPr>
          <p:cNvSpPr txBox="1"/>
          <p:nvPr/>
        </p:nvSpPr>
        <p:spPr>
          <a:xfrm>
            <a:off x="6923651" y="1123062"/>
            <a:ext cx="854401" cy="215444"/>
          </a:xfrm>
          <a:prstGeom prst="rect">
            <a:avLst/>
          </a:prstGeom>
          <a:noFill/>
        </p:spPr>
        <p:txBody>
          <a:bodyPr wrap="none" lIns="0" tIns="0" rIns="0" bIns="0" numCol="1" rtlCol="0">
            <a:spAutoFit/>
          </a:bodyPr>
          <a:lstStyle/>
          <a:p>
            <a:r>
              <a:rPr lang="en-GB" sz="1400" dirty="0"/>
              <a:t>Laboratory</a:t>
            </a:r>
          </a:p>
        </p:txBody>
      </p:sp>
      <p:sp>
        <p:nvSpPr>
          <p:cNvPr id="45" name="Afrundet rektangel 44">
            <a:extLst>
              <a:ext uri="{FF2B5EF4-FFF2-40B4-BE49-F238E27FC236}">
                <a16:creationId xmlns:a16="http://schemas.microsoft.com/office/drawing/2014/main" id="{3073D02C-3AB1-9247-BBCF-9B9B45A95A13}"/>
              </a:ext>
            </a:extLst>
          </p:cNvPr>
          <p:cNvSpPr/>
          <p:nvPr/>
        </p:nvSpPr>
        <p:spPr>
          <a:xfrm>
            <a:off x="3516141" y="1310640"/>
            <a:ext cx="1603717" cy="2429016"/>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sz="1400"/>
          </a:p>
        </p:txBody>
      </p:sp>
      <p:pic>
        <p:nvPicPr>
          <p:cNvPr id="46" name="Grafik 45" descr="Database">
            <a:extLst>
              <a:ext uri="{FF2B5EF4-FFF2-40B4-BE49-F238E27FC236}">
                <a16:creationId xmlns:a16="http://schemas.microsoft.com/office/drawing/2014/main" id="{B6395531-A40C-1041-ADA2-874D06E4F7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72519" y="2761664"/>
            <a:ext cx="914400" cy="914400"/>
          </a:xfrm>
          <a:prstGeom prst="rect">
            <a:avLst/>
          </a:prstGeom>
        </p:spPr>
      </p:pic>
      <p:sp>
        <p:nvSpPr>
          <p:cNvPr id="47" name="Tekstfelt 46">
            <a:extLst>
              <a:ext uri="{FF2B5EF4-FFF2-40B4-BE49-F238E27FC236}">
                <a16:creationId xmlns:a16="http://schemas.microsoft.com/office/drawing/2014/main" id="{D4B71F28-747F-D848-8EB2-96FE4BEA0445}"/>
              </a:ext>
            </a:extLst>
          </p:cNvPr>
          <p:cNvSpPr txBox="1"/>
          <p:nvPr/>
        </p:nvSpPr>
        <p:spPr>
          <a:xfrm>
            <a:off x="3985844" y="2490758"/>
            <a:ext cx="666849" cy="215444"/>
          </a:xfrm>
          <a:prstGeom prst="rect">
            <a:avLst/>
          </a:prstGeom>
          <a:noFill/>
        </p:spPr>
        <p:txBody>
          <a:bodyPr wrap="none" lIns="0" tIns="0" rIns="0" bIns="0" numCol="1" rtlCol="0">
            <a:spAutoFit/>
          </a:bodyPr>
          <a:lstStyle/>
          <a:p>
            <a:r>
              <a:rPr lang="en-GB" sz="1400" dirty="0"/>
              <a:t>StanLab</a:t>
            </a:r>
          </a:p>
        </p:txBody>
      </p:sp>
      <p:cxnSp>
        <p:nvCxnSpPr>
          <p:cNvPr id="51" name="Lige pilforbindelse 50">
            <a:extLst>
              <a:ext uri="{FF2B5EF4-FFF2-40B4-BE49-F238E27FC236}">
                <a16:creationId xmlns:a16="http://schemas.microsoft.com/office/drawing/2014/main" id="{8D40CFD4-9E85-C644-BD11-690EA161C2D3}"/>
              </a:ext>
            </a:extLst>
          </p:cNvPr>
          <p:cNvCxnSpPr>
            <a:cxnSpLocks/>
          </p:cNvCxnSpPr>
          <p:nvPr/>
        </p:nvCxnSpPr>
        <p:spPr>
          <a:xfrm>
            <a:off x="2133600" y="2607122"/>
            <a:ext cx="1209040" cy="0"/>
          </a:xfrm>
          <a:prstGeom prst="straightConnector1">
            <a:avLst/>
          </a:prstGeom>
          <a:ln w="22225">
            <a:solidFill>
              <a:schemeClr val="tx2">
                <a:lumMod val="75000"/>
              </a:schemeClr>
            </a:solidFill>
            <a:headEnd type="triangle" w="lg" len="med"/>
            <a:tailEnd type="none" w="lg" len="lg"/>
          </a:ln>
        </p:spPr>
        <p:style>
          <a:lnRef idx="1">
            <a:schemeClr val="accent1"/>
          </a:lnRef>
          <a:fillRef idx="0">
            <a:schemeClr val="accent1"/>
          </a:fillRef>
          <a:effectRef idx="0">
            <a:schemeClr val="accent1"/>
          </a:effectRef>
          <a:fontRef idx="minor">
            <a:schemeClr val="tx1"/>
          </a:fontRef>
        </p:style>
      </p:cxnSp>
      <p:sp>
        <p:nvSpPr>
          <p:cNvPr id="52" name="Tekstfelt 51">
            <a:extLst>
              <a:ext uri="{FF2B5EF4-FFF2-40B4-BE49-F238E27FC236}">
                <a16:creationId xmlns:a16="http://schemas.microsoft.com/office/drawing/2014/main" id="{A0549388-9616-C74F-BDA3-F5BBC8EBCF0A}"/>
              </a:ext>
            </a:extLst>
          </p:cNvPr>
          <p:cNvSpPr txBox="1"/>
          <p:nvPr/>
        </p:nvSpPr>
        <p:spPr>
          <a:xfrm>
            <a:off x="2319605" y="2411824"/>
            <a:ext cx="743793" cy="169277"/>
          </a:xfrm>
          <a:prstGeom prst="rect">
            <a:avLst/>
          </a:prstGeom>
          <a:noFill/>
        </p:spPr>
        <p:txBody>
          <a:bodyPr wrap="none" lIns="0" tIns="0" rIns="0" bIns="0" numCol="1" rtlCol="0">
            <a:spAutoFit/>
          </a:bodyPr>
          <a:lstStyle/>
          <a:p>
            <a:r>
              <a:rPr lang="da-DK" sz="1100" dirty="0" err="1"/>
              <a:t>Get</a:t>
            </a:r>
            <a:r>
              <a:rPr lang="da-DK" sz="1100" dirty="0"/>
              <a:t> Sample</a:t>
            </a:r>
          </a:p>
        </p:txBody>
      </p:sp>
      <p:cxnSp>
        <p:nvCxnSpPr>
          <p:cNvPr id="53" name="Lige pilforbindelse 52">
            <a:extLst>
              <a:ext uri="{FF2B5EF4-FFF2-40B4-BE49-F238E27FC236}">
                <a16:creationId xmlns:a16="http://schemas.microsoft.com/office/drawing/2014/main" id="{51063B6E-5D41-604F-AAC9-681025A47CB9}"/>
              </a:ext>
            </a:extLst>
          </p:cNvPr>
          <p:cNvCxnSpPr>
            <a:cxnSpLocks/>
          </p:cNvCxnSpPr>
          <p:nvPr/>
        </p:nvCxnSpPr>
        <p:spPr>
          <a:xfrm>
            <a:off x="2161741" y="2271842"/>
            <a:ext cx="1262179" cy="0"/>
          </a:xfrm>
          <a:prstGeom prst="straightConnector1">
            <a:avLst/>
          </a:prstGeom>
          <a:ln w="22225">
            <a:solidFill>
              <a:schemeClr val="tx2">
                <a:lumMod val="75000"/>
              </a:schemeClr>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sp>
        <p:nvSpPr>
          <p:cNvPr id="54" name="Tekstfelt 53">
            <a:extLst>
              <a:ext uri="{FF2B5EF4-FFF2-40B4-BE49-F238E27FC236}">
                <a16:creationId xmlns:a16="http://schemas.microsoft.com/office/drawing/2014/main" id="{96446185-3E8A-F544-A1E9-D724635E03F4}"/>
              </a:ext>
            </a:extLst>
          </p:cNvPr>
          <p:cNvSpPr txBox="1"/>
          <p:nvPr/>
        </p:nvSpPr>
        <p:spPr>
          <a:xfrm>
            <a:off x="2136725" y="2056224"/>
            <a:ext cx="1178208" cy="169277"/>
          </a:xfrm>
          <a:prstGeom prst="rect">
            <a:avLst/>
          </a:prstGeom>
          <a:noFill/>
        </p:spPr>
        <p:txBody>
          <a:bodyPr wrap="none" lIns="0" tIns="0" rIns="0" bIns="0" numCol="1" rtlCol="0">
            <a:spAutoFit/>
          </a:bodyPr>
          <a:lstStyle/>
          <a:p>
            <a:r>
              <a:rPr lang="da-DK" sz="1100" dirty="0"/>
              <a:t>Submit </a:t>
            </a:r>
            <a:r>
              <a:rPr lang="da-DK" sz="1100" dirty="0" err="1"/>
              <a:t>Requisition</a:t>
            </a:r>
            <a:endParaRPr lang="da-DK" sz="1100" dirty="0"/>
          </a:p>
        </p:txBody>
      </p:sp>
      <p:cxnSp>
        <p:nvCxnSpPr>
          <p:cNvPr id="55" name="Lige pilforbindelse 54">
            <a:extLst>
              <a:ext uri="{FF2B5EF4-FFF2-40B4-BE49-F238E27FC236}">
                <a16:creationId xmlns:a16="http://schemas.microsoft.com/office/drawing/2014/main" id="{942BD9C1-7AFB-4541-8417-61F358D0B9D4}"/>
              </a:ext>
            </a:extLst>
          </p:cNvPr>
          <p:cNvCxnSpPr>
            <a:cxnSpLocks/>
          </p:cNvCxnSpPr>
          <p:nvPr/>
        </p:nvCxnSpPr>
        <p:spPr>
          <a:xfrm>
            <a:off x="5161280" y="1763842"/>
            <a:ext cx="1279382" cy="0"/>
          </a:xfrm>
          <a:prstGeom prst="straightConnector1">
            <a:avLst/>
          </a:prstGeom>
          <a:ln w="22225">
            <a:solidFill>
              <a:schemeClr val="tx2">
                <a:lumMod val="75000"/>
              </a:schemeClr>
            </a:solidFill>
            <a:headEnd type="triangle" w="lg" len="med"/>
            <a:tailEnd type="none" w="lg" len="lg"/>
          </a:ln>
        </p:spPr>
        <p:style>
          <a:lnRef idx="1">
            <a:schemeClr val="accent1"/>
          </a:lnRef>
          <a:fillRef idx="0">
            <a:schemeClr val="accent1"/>
          </a:fillRef>
          <a:effectRef idx="0">
            <a:schemeClr val="accent1"/>
          </a:effectRef>
          <a:fontRef idx="minor">
            <a:schemeClr val="tx1"/>
          </a:fontRef>
        </p:style>
      </p:cxnSp>
      <p:sp>
        <p:nvSpPr>
          <p:cNvPr id="56" name="Tekstfelt 55">
            <a:extLst>
              <a:ext uri="{FF2B5EF4-FFF2-40B4-BE49-F238E27FC236}">
                <a16:creationId xmlns:a16="http://schemas.microsoft.com/office/drawing/2014/main" id="{BD6FB4E3-DD34-5E40-A019-E9348993D93E}"/>
              </a:ext>
            </a:extLst>
          </p:cNvPr>
          <p:cNvSpPr txBox="1"/>
          <p:nvPr/>
        </p:nvSpPr>
        <p:spPr>
          <a:xfrm>
            <a:off x="5387925" y="1558384"/>
            <a:ext cx="1080424" cy="169277"/>
          </a:xfrm>
          <a:prstGeom prst="rect">
            <a:avLst/>
          </a:prstGeom>
          <a:noFill/>
        </p:spPr>
        <p:txBody>
          <a:bodyPr wrap="none" lIns="0" tIns="0" rIns="0" bIns="0" numCol="1" rtlCol="0">
            <a:spAutoFit/>
          </a:bodyPr>
          <a:lstStyle/>
          <a:p>
            <a:r>
              <a:rPr lang="da-DK" sz="1100" dirty="0"/>
              <a:t>Submit </a:t>
            </a:r>
            <a:r>
              <a:rPr lang="da-DK" sz="1100" dirty="0" err="1"/>
              <a:t>Contracts</a:t>
            </a:r>
            <a:endParaRPr lang="da-DK" sz="1100" dirty="0"/>
          </a:p>
        </p:txBody>
      </p:sp>
      <p:cxnSp>
        <p:nvCxnSpPr>
          <p:cNvPr id="57" name="Lige pilforbindelse 56">
            <a:extLst>
              <a:ext uri="{FF2B5EF4-FFF2-40B4-BE49-F238E27FC236}">
                <a16:creationId xmlns:a16="http://schemas.microsoft.com/office/drawing/2014/main" id="{29D2FC11-CF0F-A34E-9537-7581A53509D5}"/>
              </a:ext>
            </a:extLst>
          </p:cNvPr>
          <p:cNvCxnSpPr>
            <a:cxnSpLocks/>
          </p:cNvCxnSpPr>
          <p:nvPr/>
        </p:nvCxnSpPr>
        <p:spPr>
          <a:xfrm>
            <a:off x="5181600" y="2493880"/>
            <a:ext cx="1279382" cy="0"/>
          </a:xfrm>
          <a:prstGeom prst="straightConnector1">
            <a:avLst/>
          </a:prstGeom>
          <a:ln w="22225">
            <a:solidFill>
              <a:schemeClr val="tx2">
                <a:lumMod val="75000"/>
              </a:schemeClr>
            </a:solidFill>
            <a:headEnd type="triangle" w="lg" len="med"/>
            <a:tailEnd type="none" w="lg" len="lg"/>
          </a:ln>
        </p:spPr>
        <p:style>
          <a:lnRef idx="1">
            <a:schemeClr val="accent1"/>
          </a:lnRef>
          <a:fillRef idx="0">
            <a:schemeClr val="accent1"/>
          </a:fillRef>
          <a:effectRef idx="0">
            <a:schemeClr val="accent1"/>
          </a:effectRef>
          <a:fontRef idx="minor">
            <a:schemeClr val="tx1"/>
          </a:fontRef>
        </p:style>
      </p:cxnSp>
      <p:sp>
        <p:nvSpPr>
          <p:cNvPr id="58" name="Tekstfelt 57">
            <a:extLst>
              <a:ext uri="{FF2B5EF4-FFF2-40B4-BE49-F238E27FC236}">
                <a16:creationId xmlns:a16="http://schemas.microsoft.com/office/drawing/2014/main" id="{1153FA19-4343-AF45-8F74-82D50142C292}"/>
              </a:ext>
            </a:extLst>
          </p:cNvPr>
          <p:cNvSpPr txBox="1"/>
          <p:nvPr/>
        </p:nvSpPr>
        <p:spPr>
          <a:xfrm>
            <a:off x="5337125" y="2268102"/>
            <a:ext cx="976229" cy="169277"/>
          </a:xfrm>
          <a:prstGeom prst="rect">
            <a:avLst/>
          </a:prstGeom>
          <a:noFill/>
        </p:spPr>
        <p:txBody>
          <a:bodyPr wrap="none" lIns="0" tIns="0" rIns="0" bIns="0" numCol="1" rtlCol="0">
            <a:spAutoFit/>
          </a:bodyPr>
          <a:lstStyle/>
          <a:p>
            <a:r>
              <a:rPr lang="da-DK" sz="1100" dirty="0"/>
              <a:t>Pull </a:t>
            </a:r>
            <a:r>
              <a:rPr lang="da-DK" sz="1100" dirty="0" err="1"/>
              <a:t>Requisition</a:t>
            </a:r>
            <a:endParaRPr lang="da-DK" sz="1100" dirty="0"/>
          </a:p>
        </p:txBody>
      </p:sp>
      <p:cxnSp>
        <p:nvCxnSpPr>
          <p:cNvPr id="59" name="Lige pilforbindelse 58">
            <a:extLst>
              <a:ext uri="{FF2B5EF4-FFF2-40B4-BE49-F238E27FC236}">
                <a16:creationId xmlns:a16="http://schemas.microsoft.com/office/drawing/2014/main" id="{A6322BC3-DF2D-9D41-ADC3-5C168004BE6E}"/>
              </a:ext>
            </a:extLst>
          </p:cNvPr>
          <p:cNvCxnSpPr>
            <a:cxnSpLocks/>
          </p:cNvCxnSpPr>
          <p:nvPr/>
        </p:nvCxnSpPr>
        <p:spPr>
          <a:xfrm>
            <a:off x="5222240" y="3328482"/>
            <a:ext cx="1198102" cy="0"/>
          </a:xfrm>
          <a:prstGeom prst="straightConnector1">
            <a:avLst/>
          </a:prstGeom>
          <a:ln w="22225">
            <a:solidFill>
              <a:schemeClr val="tx2">
                <a:lumMod val="75000"/>
              </a:schemeClr>
            </a:solidFill>
            <a:headEnd type="triangle" w="lg" len="med"/>
            <a:tailEnd type="none" w="lg" len="lg"/>
          </a:ln>
        </p:spPr>
        <p:style>
          <a:lnRef idx="1">
            <a:schemeClr val="accent1"/>
          </a:lnRef>
          <a:fillRef idx="0">
            <a:schemeClr val="accent1"/>
          </a:fillRef>
          <a:effectRef idx="0">
            <a:schemeClr val="accent1"/>
          </a:effectRef>
          <a:fontRef idx="minor">
            <a:schemeClr val="tx1"/>
          </a:fontRef>
        </p:style>
      </p:cxnSp>
      <p:cxnSp>
        <p:nvCxnSpPr>
          <p:cNvPr id="61" name="Lige pilforbindelse 60">
            <a:extLst>
              <a:ext uri="{FF2B5EF4-FFF2-40B4-BE49-F238E27FC236}">
                <a16:creationId xmlns:a16="http://schemas.microsoft.com/office/drawing/2014/main" id="{C6BE7111-6FD4-624C-9965-1A6AFAEB0C1B}"/>
              </a:ext>
            </a:extLst>
          </p:cNvPr>
          <p:cNvCxnSpPr>
            <a:cxnSpLocks/>
          </p:cNvCxnSpPr>
          <p:nvPr/>
        </p:nvCxnSpPr>
        <p:spPr>
          <a:xfrm>
            <a:off x="2143760" y="3337186"/>
            <a:ext cx="1235361" cy="0"/>
          </a:xfrm>
          <a:prstGeom prst="straightConnector1">
            <a:avLst/>
          </a:prstGeom>
          <a:ln w="22225">
            <a:solidFill>
              <a:schemeClr val="tx2">
                <a:lumMod val="75000"/>
              </a:schemeClr>
            </a:solidFill>
            <a:headEnd type="triangle" w="lg" len="med"/>
            <a:tailEnd type="none" w="lg" len="lg"/>
          </a:ln>
        </p:spPr>
        <p:style>
          <a:lnRef idx="1">
            <a:schemeClr val="accent1"/>
          </a:lnRef>
          <a:fillRef idx="0">
            <a:schemeClr val="accent1"/>
          </a:fillRef>
          <a:effectRef idx="0">
            <a:schemeClr val="accent1"/>
          </a:effectRef>
          <a:fontRef idx="minor">
            <a:schemeClr val="tx1"/>
          </a:fontRef>
        </p:style>
      </p:cxnSp>
      <p:sp>
        <p:nvSpPr>
          <p:cNvPr id="62" name="Tekstfelt 61">
            <a:extLst>
              <a:ext uri="{FF2B5EF4-FFF2-40B4-BE49-F238E27FC236}">
                <a16:creationId xmlns:a16="http://schemas.microsoft.com/office/drawing/2014/main" id="{4E96837A-94BA-8A40-A47C-39A2EE630124}"/>
              </a:ext>
            </a:extLst>
          </p:cNvPr>
          <p:cNvSpPr txBox="1"/>
          <p:nvPr/>
        </p:nvSpPr>
        <p:spPr>
          <a:xfrm>
            <a:off x="2218005" y="3157749"/>
            <a:ext cx="1150956" cy="338554"/>
          </a:xfrm>
          <a:prstGeom prst="rect">
            <a:avLst/>
          </a:prstGeom>
          <a:noFill/>
        </p:spPr>
        <p:txBody>
          <a:bodyPr wrap="none" lIns="0" tIns="0" rIns="0" bIns="0" numCol="1" rtlCol="0">
            <a:spAutoFit/>
          </a:bodyPr>
          <a:lstStyle/>
          <a:p>
            <a:r>
              <a:rPr lang="da-DK" sz="1100" dirty="0"/>
              <a:t>Submit Laboratory</a:t>
            </a:r>
          </a:p>
          <a:p>
            <a:pPr algn="ctr"/>
            <a:r>
              <a:rPr lang="da-DK" sz="1100" dirty="0"/>
              <a:t> </a:t>
            </a:r>
            <a:r>
              <a:rPr lang="da-DK" sz="1100" dirty="0" err="1"/>
              <a:t>Results</a:t>
            </a:r>
            <a:endParaRPr lang="da-DK" sz="1100" dirty="0"/>
          </a:p>
        </p:txBody>
      </p:sp>
      <p:sp>
        <p:nvSpPr>
          <p:cNvPr id="63" name="Tekstfelt 62">
            <a:extLst>
              <a:ext uri="{FF2B5EF4-FFF2-40B4-BE49-F238E27FC236}">
                <a16:creationId xmlns:a16="http://schemas.microsoft.com/office/drawing/2014/main" id="{603D385B-3BFD-4043-A0BF-48B51A86DB09}"/>
              </a:ext>
            </a:extLst>
          </p:cNvPr>
          <p:cNvSpPr txBox="1"/>
          <p:nvPr/>
        </p:nvSpPr>
        <p:spPr>
          <a:xfrm>
            <a:off x="5328380" y="3136524"/>
            <a:ext cx="1150956" cy="338554"/>
          </a:xfrm>
          <a:prstGeom prst="rect">
            <a:avLst/>
          </a:prstGeom>
          <a:noFill/>
        </p:spPr>
        <p:txBody>
          <a:bodyPr wrap="none" lIns="0" tIns="0" rIns="0" bIns="0" numCol="1" rtlCol="0">
            <a:spAutoFit/>
          </a:bodyPr>
          <a:lstStyle/>
          <a:p>
            <a:r>
              <a:rPr lang="da-DK" sz="1100" dirty="0"/>
              <a:t>Submit Laboratory</a:t>
            </a:r>
          </a:p>
          <a:p>
            <a:pPr algn="ctr"/>
            <a:r>
              <a:rPr lang="da-DK" sz="1100" dirty="0"/>
              <a:t> </a:t>
            </a:r>
            <a:r>
              <a:rPr lang="da-DK" sz="1100" dirty="0" err="1"/>
              <a:t>Results</a:t>
            </a:r>
            <a:endParaRPr lang="da-DK" sz="1100" dirty="0"/>
          </a:p>
        </p:txBody>
      </p:sp>
      <p:pic>
        <p:nvPicPr>
          <p:cNvPr id="5" name="Grafik 4" descr="Skærm med massiv udfyldning">
            <a:extLst>
              <a:ext uri="{FF2B5EF4-FFF2-40B4-BE49-F238E27FC236}">
                <a16:creationId xmlns:a16="http://schemas.microsoft.com/office/drawing/2014/main" id="{BB84E3B8-7C35-2A48-AF68-189276C773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75437" y="1618605"/>
            <a:ext cx="914400" cy="914400"/>
          </a:xfrm>
          <a:prstGeom prst="rect">
            <a:avLst/>
          </a:prstGeom>
        </p:spPr>
      </p:pic>
      <p:cxnSp>
        <p:nvCxnSpPr>
          <p:cNvPr id="30" name="Lige pilforbindelse 29">
            <a:extLst>
              <a:ext uri="{FF2B5EF4-FFF2-40B4-BE49-F238E27FC236}">
                <a16:creationId xmlns:a16="http://schemas.microsoft.com/office/drawing/2014/main" id="{674355E6-F2E0-3241-8D84-0AC828942991}"/>
              </a:ext>
            </a:extLst>
          </p:cNvPr>
          <p:cNvCxnSpPr>
            <a:cxnSpLocks/>
          </p:cNvCxnSpPr>
          <p:nvPr/>
        </p:nvCxnSpPr>
        <p:spPr>
          <a:xfrm>
            <a:off x="2141421" y="1784162"/>
            <a:ext cx="1302819" cy="0"/>
          </a:xfrm>
          <a:prstGeom prst="straightConnector1">
            <a:avLst/>
          </a:prstGeom>
          <a:ln w="22225">
            <a:solidFill>
              <a:schemeClr val="tx2">
                <a:lumMod val="75000"/>
              </a:schemeClr>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sp>
        <p:nvSpPr>
          <p:cNvPr id="31" name="Tekstfelt 30">
            <a:extLst>
              <a:ext uri="{FF2B5EF4-FFF2-40B4-BE49-F238E27FC236}">
                <a16:creationId xmlns:a16="http://schemas.microsoft.com/office/drawing/2014/main" id="{DC6B0251-8B8F-C04F-B719-C9FFF8053CC6}"/>
              </a:ext>
            </a:extLst>
          </p:cNvPr>
          <p:cNvSpPr txBox="1"/>
          <p:nvPr/>
        </p:nvSpPr>
        <p:spPr>
          <a:xfrm>
            <a:off x="2167205" y="1588864"/>
            <a:ext cx="1118896" cy="338554"/>
          </a:xfrm>
          <a:prstGeom prst="rect">
            <a:avLst/>
          </a:prstGeom>
          <a:noFill/>
        </p:spPr>
        <p:txBody>
          <a:bodyPr wrap="none" lIns="0" tIns="0" rIns="0" bIns="0" numCol="1" rtlCol="0">
            <a:spAutoFit/>
          </a:bodyPr>
          <a:lstStyle/>
          <a:p>
            <a:r>
              <a:rPr lang="da-DK" sz="1100" dirty="0" err="1"/>
              <a:t>Get</a:t>
            </a:r>
            <a:r>
              <a:rPr lang="da-DK" sz="1100" dirty="0"/>
              <a:t> </a:t>
            </a:r>
            <a:r>
              <a:rPr lang="da-DK" sz="1100" dirty="0" err="1"/>
              <a:t>contract</a:t>
            </a:r>
            <a:r>
              <a:rPr lang="da-DK" sz="1100" dirty="0"/>
              <a:t> info</a:t>
            </a:r>
          </a:p>
          <a:p>
            <a:r>
              <a:rPr lang="da-DK" sz="1100" dirty="0"/>
              <a:t>Graph QL </a:t>
            </a:r>
            <a:r>
              <a:rPr lang="da-DK" sz="1100" dirty="0" err="1"/>
              <a:t>queries</a:t>
            </a:r>
            <a:endParaRPr lang="da-DK" sz="1100" dirty="0"/>
          </a:p>
        </p:txBody>
      </p:sp>
      <p:cxnSp>
        <p:nvCxnSpPr>
          <p:cNvPr id="32" name="Lige pilforbindelse 31">
            <a:extLst>
              <a:ext uri="{FF2B5EF4-FFF2-40B4-BE49-F238E27FC236}">
                <a16:creationId xmlns:a16="http://schemas.microsoft.com/office/drawing/2014/main" id="{62029F1A-E8E5-C843-91FA-81207E21282A}"/>
              </a:ext>
            </a:extLst>
          </p:cNvPr>
          <p:cNvCxnSpPr>
            <a:cxnSpLocks/>
          </p:cNvCxnSpPr>
          <p:nvPr/>
        </p:nvCxnSpPr>
        <p:spPr>
          <a:xfrm>
            <a:off x="5191760" y="2748447"/>
            <a:ext cx="1257124" cy="0"/>
          </a:xfrm>
          <a:prstGeom prst="straightConnector1">
            <a:avLst/>
          </a:prstGeom>
          <a:ln w="22225">
            <a:solidFill>
              <a:schemeClr val="tx2">
                <a:lumMod val="75000"/>
              </a:schemeClr>
            </a:solidFill>
            <a:headEnd type="triangle" w="lg" len="med"/>
            <a:tailEnd type="none" w="lg" len="lg"/>
          </a:ln>
        </p:spPr>
        <p:style>
          <a:lnRef idx="1">
            <a:schemeClr val="accent1"/>
          </a:lnRef>
          <a:fillRef idx="0">
            <a:schemeClr val="accent1"/>
          </a:fillRef>
          <a:effectRef idx="0">
            <a:schemeClr val="accent1"/>
          </a:effectRef>
          <a:fontRef idx="minor">
            <a:schemeClr val="tx1"/>
          </a:fontRef>
        </p:style>
      </p:cxnSp>
      <p:sp>
        <p:nvSpPr>
          <p:cNvPr id="33" name="Tekstfelt 32">
            <a:extLst>
              <a:ext uri="{FF2B5EF4-FFF2-40B4-BE49-F238E27FC236}">
                <a16:creationId xmlns:a16="http://schemas.microsoft.com/office/drawing/2014/main" id="{2656634D-02B2-324A-A1DC-FA97A75E33E3}"/>
              </a:ext>
            </a:extLst>
          </p:cNvPr>
          <p:cNvSpPr txBox="1"/>
          <p:nvPr/>
        </p:nvSpPr>
        <p:spPr>
          <a:xfrm>
            <a:off x="5334845" y="2542989"/>
            <a:ext cx="1232710" cy="169277"/>
          </a:xfrm>
          <a:prstGeom prst="rect">
            <a:avLst/>
          </a:prstGeom>
          <a:noFill/>
        </p:spPr>
        <p:txBody>
          <a:bodyPr wrap="square" lIns="0" tIns="0" rIns="0" bIns="0" numCol="1" rtlCol="0">
            <a:spAutoFit/>
          </a:bodyPr>
          <a:lstStyle/>
          <a:p>
            <a:r>
              <a:rPr lang="da-DK" sz="1100" dirty="0" err="1"/>
              <a:t>Confirm</a:t>
            </a:r>
            <a:r>
              <a:rPr lang="da-DK" sz="1100" dirty="0"/>
              <a:t> </a:t>
            </a:r>
            <a:r>
              <a:rPr lang="da-DK" sz="1100" dirty="0" err="1"/>
              <a:t>Requisition</a:t>
            </a:r>
            <a:endParaRPr lang="da-DK" sz="1100" dirty="0"/>
          </a:p>
        </p:txBody>
      </p:sp>
      <p:pic>
        <p:nvPicPr>
          <p:cNvPr id="7" name="Grafik 6" descr="Badge 1 kontur">
            <a:extLst>
              <a:ext uri="{FF2B5EF4-FFF2-40B4-BE49-F238E27FC236}">
                <a16:creationId xmlns:a16="http://schemas.microsoft.com/office/drawing/2014/main" id="{39C57171-8E57-454A-9E78-30120098500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40156" y="1524000"/>
            <a:ext cx="388620" cy="388620"/>
          </a:xfrm>
          <a:prstGeom prst="rect">
            <a:avLst/>
          </a:prstGeom>
        </p:spPr>
      </p:pic>
      <p:pic>
        <p:nvPicPr>
          <p:cNvPr id="9" name="Grafik 8" descr="Badge kontur">
            <a:extLst>
              <a:ext uri="{FF2B5EF4-FFF2-40B4-BE49-F238E27FC236}">
                <a16:creationId xmlns:a16="http://schemas.microsoft.com/office/drawing/2014/main" id="{83778233-DEC7-F34B-B59C-9665CA35B24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19839" y="1574800"/>
            <a:ext cx="388620" cy="388620"/>
          </a:xfrm>
          <a:prstGeom prst="rect">
            <a:avLst/>
          </a:prstGeom>
        </p:spPr>
      </p:pic>
      <p:pic>
        <p:nvPicPr>
          <p:cNvPr id="11" name="Grafik 10" descr="Badge 3 kontur">
            <a:extLst>
              <a:ext uri="{FF2B5EF4-FFF2-40B4-BE49-F238E27FC236}">
                <a16:creationId xmlns:a16="http://schemas.microsoft.com/office/drawing/2014/main" id="{3BDC7A83-EAEB-7741-BAF7-ECBDA03CBD6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702101" y="2038652"/>
            <a:ext cx="388620" cy="388620"/>
          </a:xfrm>
          <a:prstGeom prst="rect">
            <a:avLst/>
          </a:prstGeom>
        </p:spPr>
      </p:pic>
      <p:pic>
        <p:nvPicPr>
          <p:cNvPr id="15" name="Grafik 14" descr="Badge 4 kontur">
            <a:extLst>
              <a:ext uri="{FF2B5EF4-FFF2-40B4-BE49-F238E27FC236}">
                <a16:creationId xmlns:a16="http://schemas.microsoft.com/office/drawing/2014/main" id="{AD27ACEF-98E8-4F4F-9A8B-F1BC2AF794B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464086" y="2377440"/>
            <a:ext cx="388620" cy="388620"/>
          </a:xfrm>
          <a:prstGeom prst="rect">
            <a:avLst/>
          </a:prstGeom>
        </p:spPr>
      </p:pic>
      <p:pic>
        <p:nvPicPr>
          <p:cNvPr id="17" name="Grafik 16" descr="Badge 5 kontur">
            <a:extLst>
              <a:ext uri="{FF2B5EF4-FFF2-40B4-BE49-F238E27FC236}">
                <a16:creationId xmlns:a16="http://schemas.microsoft.com/office/drawing/2014/main" id="{855E9BC3-2827-5C4B-A824-09229072EE7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559098" y="2245640"/>
            <a:ext cx="388620" cy="388620"/>
          </a:xfrm>
          <a:prstGeom prst="rect">
            <a:avLst/>
          </a:prstGeom>
        </p:spPr>
      </p:pic>
      <p:pic>
        <p:nvPicPr>
          <p:cNvPr id="19" name="Grafik 18" descr="Badge 6 kontur">
            <a:extLst>
              <a:ext uri="{FF2B5EF4-FFF2-40B4-BE49-F238E27FC236}">
                <a16:creationId xmlns:a16="http://schemas.microsoft.com/office/drawing/2014/main" id="{B46872D9-A9AD-2742-96C2-552AA978A9C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559787" y="2565077"/>
            <a:ext cx="388620" cy="388620"/>
          </a:xfrm>
          <a:prstGeom prst="rect">
            <a:avLst/>
          </a:prstGeom>
        </p:spPr>
      </p:pic>
      <p:pic>
        <p:nvPicPr>
          <p:cNvPr id="22" name="Grafik 21" descr="Badge 7 kontur">
            <a:extLst>
              <a:ext uri="{FF2B5EF4-FFF2-40B4-BE49-F238E27FC236}">
                <a16:creationId xmlns:a16="http://schemas.microsoft.com/office/drawing/2014/main" id="{9FDE63A8-D64A-E943-A61D-5B24351A276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548077" y="3100286"/>
            <a:ext cx="388620" cy="388620"/>
          </a:xfrm>
          <a:prstGeom prst="rect">
            <a:avLst/>
          </a:prstGeom>
        </p:spPr>
      </p:pic>
      <p:pic>
        <p:nvPicPr>
          <p:cNvPr id="24" name="Grafik 23" descr="Badge 8 kontur">
            <a:extLst>
              <a:ext uri="{FF2B5EF4-FFF2-40B4-BE49-F238E27FC236}">
                <a16:creationId xmlns:a16="http://schemas.microsoft.com/office/drawing/2014/main" id="{DCE93B8F-36FC-8E43-A7C2-2470F2C22C1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477174" y="3114750"/>
            <a:ext cx="388620" cy="388620"/>
          </a:xfrm>
          <a:prstGeom prst="rect">
            <a:avLst/>
          </a:prstGeom>
        </p:spPr>
      </p:pic>
    </p:spTree>
    <p:extLst>
      <p:ext uri="{BB962C8B-B14F-4D97-AF65-F5344CB8AC3E}">
        <p14:creationId xmlns:p14="http://schemas.microsoft.com/office/powerpoint/2010/main" val="13176628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DMP template">
  <a:themeElements>
    <a:clrScheme name="DMP-blå">
      <a:dk1>
        <a:srgbClr val="0B2D3B"/>
      </a:dk1>
      <a:lt1>
        <a:sysClr val="window" lastClr="FFFFFF"/>
      </a:lt1>
      <a:dk2>
        <a:srgbClr val="86969C"/>
      </a:dk2>
      <a:lt2>
        <a:srgbClr val="EEF0F1"/>
      </a:lt2>
      <a:accent1>
        <a:srgbClr val="57C0DF"/>
      </a:accent1>
      <a:accent2>
        <a:srgbClr val="00A7D1"/>
      </a:accent2>
      <a:accent3>
        <a:srgbClr val="0B83A8"/>
      </a:accent3>
      <a:accent4>
        <a:srgbClr val="175E7B"/>
      </a:accent4>
      <a:accent5>
        <a:srgbClr val="12475D"/>
      </a:accent5>
      <a:accent6>
        <a:srgbClr val="0B2D3B"/>
      </a:accent6>
      <a:hlink>
        <a:srgbClr val="00A7D1"/>
      </a:hlink>
      <a:folHlink>
        <a:srgbClr val="00A7D1"/>
      </a:folHlink>
    </a:clrScheme>
    <a:fontScheme name="Miljøportal">
      <a:majorFont>
        <a:latin typeface="Ebrima"/>
        <a:ea typeface=""/>
        <a:cs typeface=""/>
      </a:majorFont>
      <a:minorFont>
        <a:latin typeface="Ebri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chor="t" anchorCtr="0">
        <a:spAutoFit/>
      </a:bodyPr>
      <a:lstStyle>
        <a:defPPr marL="0" indent="0" algn="l">
          <a:buNone/>
          <a:defRPr sz="900" dirty="0" smtClean="0"/>
        </a:defPPr>
      </a:lstStyle>
    </a:txDef>
  </a:objectDefaults>
  <a:extraClrSchemeLst/>
  <a:extLst>
    <a:ext uri="{05A4C25C-085E-4340-85A3-A5531E510DB2}">
      <thm15:themeFamily xmlns:thm15="http://schemas.microsoft.com/office/thememl/2012/main" name="Template" id="{07D34005-01A1-484D-8D33-4EFFD937797C}" vid="{567054A6-BA31-CA40-AAA5-7123F9F6DB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DMP template</Template>
  <TotalTime>12</TotalTime>
  <Words>1885</Words>
  <Application>Microsoft Macintosh PowerPoint</Application>
  <PresentationFormat>Skærmshow (16:9)</PresentationFormat>
  <Paragraphs>240</Paragraphs>
  <Slides>20</Slides>
  <Notes>13</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20</vt:i4>
      </vt:variant>
    </vt:vector>
  </HeadingPairs>
  <TitlesOfParts>
    <vt:vector size="26" baseType="lpstr">
      <vt:lpstr>Arial</vt:lpstr>
      <vt:lpstr>Calibri</vt:lpstr>
      <vt:lpstr>Ebrima</vt:lpstr>
      <vt:lpstr>Georgia</vt:lpstr>
      <vt:lpstr>Wingdings</vt:lpstr>
      <vt:lpstr>DMP template</vt:lpstr>
      <vt:lpstr>StanLab Guide for Busines Implementation </vt:lpstr>
      <vt:lpstr>Table of content</vt:lpstr>
      <vt:lpstr>StanLab* Guide for Business Implementation</vt:lpstr>
      <vt:lpstr>“StanLab Reporting” </vt:lpstr>
      <vt:lpstr>”StanLab Reporting”</vt:lpstr>
      <vt:lpstr>“StanLab Reporting and Requisition” </vt:lpstr>
      <vt:lpstr>“StanLab Reporting and Requisition” – in more detail 1/2</vt:lpstr>
      <vt:lpstr>“StanLab Reporting and Requisition” – in more detail 2/2</vt:lpstr>
      <vt:lpstr>”StanLab Reporting and Requisition”</vt:lpstr>
      <vt:lpstr>Requisition UI – advice 1/3</vt:lpstr>
      <vt:lpstr>Requisition UI – advice 2/3</vt:lpstr>
      <vt:lpstr>Requisition UI – advice 3/3</vt:lpstr>
      <vt:lpstr>Requisition UI – example</vt:lpstr>
      <vt:lpstr>Implementation of invoice information</vt:lpstr>
      <vt:lpstr>Analysis Packages</vt:lpstr>
      <vt:lpstr>StanLab UI View Contract</vt:lpstr>
      <vt:lpstr>StanLab UI View Analysis Package</vt:lpstr>
      <vt:lpstr>StanLab UI View List of Requisitions</vt:lpstr>
      <vt:lpstr>StanLab UI View Requisition</vt:lpstr>
      <vt:lpstr>Support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StanLab Guide for Busines Implementation </dc:title>
  <dc:creator>Office</dc:creator>
  <cp:lastModifiedBy>Office</cp:lastModifiedBy>
  <cp:revision>2</cp:revision>
  <dcterms:created xsi:type="dcterms:W3CDTF">2021-03-25T13:09:13Z</dcterms:created>
  <dcterms:modified xsi:type="dcterms:W3CDTF">2021-03-25T13:21:26Z</dcterms:modified>
</cp:coreProperties>
</file>